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5" r:id="rId4"/>
    <p:sldMasterId id="2147484207" r:id="rId5"/>
  </p:sldMasterIdLst>
  <p:notesMasterIdLst>
    <p:notesMasterId r:id="rId22"/>
  </p:notesMasterIdLst>
  <p:handoutMasterIdLst>
    <p:handoutMasterId r:id="rId23"/>
  </p:handoutMasterIdLst>
  <p:sldIdLst>
    <p:sldId id="412" r:id="rId6"/>
    <p:sldId id="379" r:id="rId7"/>
    <p:sldId id="295" r:id="rId8"/>
    <p:sldId id="418" r:id="rId9"/>
    <p:sldId id="419" r:id="rId10"/>
    <p:sldId id="420" r:id="rId11"/>
    <p:sldId id="423" r:id="rId12"/>
    <p:sldId id="424" r:id="rId13"/>
    <p:sldId id="425" r:id="rId14"/>
    <p:sldId id="403" r:id="rId15"/>
    <p:sldId id="421" r:id="rId16"/>
    <p:sldId id="426" r:id="rId17"/>
    <p:sldId id="332" r:id="rId18"/>
    <p:sldId id="429" r:id="rId19"/>
    <p:sldId id="427" r:id="rId20"/>
    <p:sldId id="407" r:id="rId21"/>
  </p:sldIdLst>
  <p:sldSz cx="12192000" cy="6858000"/>
  <p:notesSz cx="6858000" cy="9144000"/>
  <p:defaultTextStyle>
    <a:defPPr>
      <a:defRPr lang="en-US"/>
    </a:defPPr>
    <a:lvl1pPr marL="0" algn="l" defTabSz="914330" rtl="0" eaLnBrk="1" latinLnBrk="0" hangingPunct="1">
      <a:defRPr sz="1800" kern="1200">
        <a:solidFill>
          <a:schemeClr val="tx1"/>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325CB15-B81B-51C1-75ED-97E941BD079D}" name="Natalie Sacker" initials="NS" userId="S::nsacker@maulfoster.com::2b8fe11b-00db-4f43-970d-10ede42481a1" providerId="AD"/>
  <p188:author id="{A915C123-F85D-5915-B900-7FE55AD21081}" name="Mackenzie Kitchen" initials="MK" userId="S::mkitchen@maulfoster.com::1bbb369a-7b19-484f-a5a1-38044382ba7f" providerId="AD"/>
  <p188:author id="{40FE9B60-A974-837D-4C87-C91139888211}" name="Trang Lam" initials="TL" userId="S::trang_portcw.com#ext#@maulfosteralongi.onmicrosoft.com::d597ae20-e74b-4ba7-b73a-e495e2747c9f" providerId="AD"/>
  <p188:author id="{D481446B-7303-B2CD-A5F8-776E10B967AE}" name="Carly Schaefer" initials="CS" userId="S::cschaefer@maulfoster.com::82f9e19c-6daf-4450-96bd-b642eafd8fba" providerId="AD"/>
  <p188:author id="{4663E26B-2C72-F5CF-67CA-F6702BC36CBC}" name="Vivian Ericson" initials="VE" userId="S::vericson@maulfoster.com::807b118b-8071-4819-8ca8-7f070c8e5ea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1B26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FB36DC-D04B-4410-86A6-5731BEE1471D}" v="187" dt="2025-01-27T23:42:42.888"/>
    <p1510:client id="{AADF3F8F-6867-4C46-8B1B-5889727679A4}" v="73" dt="2025-01-27T23:48:15.7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handoutMaster" Target="handoutMasters/handoutMaster1.xml"/><Relationship Id="rId28"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iagrams/_rels/data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jpeg"/><Relationship Id="rId5" Type="http://schemas.openxmlformats.org/officeDocument/2006/relationships/image" Target="../media/image14.jpeg"/><Relationship Id="rId4" Type="http://schemas.openxmlformats.org/officeDocument/2006/relationships/image" Target="../media/image13.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jpeg"/><Relationship Id="rId5" Type="http://schemas.openxmlformats.org/officeDocument/2006/relationships/image" Target="../media/image14.jpeg"/><Relationship Id="rId4" Type="http://schemas.openxmlformats.org/officeDocument/2006/relationships/image" Target="../media/image13.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BA7621-B92D-44A5-BF10-CEBB498B44A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F1D9F350-7C40-4455-855E-762143528C50}">
      <dgm:prSet phldrT="[Text]"/>
      <dgm:spPr/>
      <dgm:t>
        <a:bodyPr/>
        <a:lstStyle/>
        <a:p>
          <a:r>
            <a:rPr lang="en-US"/>
            <a:t>Growth Management Act (GMA)</a:t>
          </a:r>
        </a:p>
      </dgm:t>
    </dgm:pt>
    <dgm:pt modelId="{AADDBE48-DB8E-4E89-A78E-54E4B5BCE2B1}" type="parTrans" cxnId="{A53E9B1C-0DC1-4A19-982A-A8726A0ECC0A}">
      <dgm:prSet/>
      <dgm:spPr/>
      <dgm:t>
        <a:bodyPr/>
        <a:lstStyle/>
        <a:p>
          <a:endParaRPr lang="en-US"/>
        </a:p>
      </dgm:t>
    </dgm:pt>
    <dgm:pt modelId="{913FF43F-FE83-4119-9752-C37F714339D2}" type="sibTrans" cxnId="{A53E9B1C-0DC1-4A19-982A-A8726A0ECC0A}">
      <dgm:prSet/>
      <dgm:spPr/>
      <dgm:t>
        <a:bodyPr/>
        <a:lstStyle/>
        <a:p>
          <a:endParaRPr lang="en-US"/>
        </a:p>
      </dgm:t>
    </dgm:pt>
    <dgm:pt modelId="{349FF9CD-CC69-47DC-9326-AA9CBF7207EF}">
      <dgm:prSet phldrT="[Text]"/>
      <dgm:spPr/>
      <dgm:t>
        <a:bodyPr/>
        <a:lstStyle/>
        <a:p>
          <a:r>
            <a:rPr lang="en-US"/>
            <a:t>Whatcom County Countywide Planning Policies (CPPs)</a:t>
          </a:r>
        </a:p>
      </dgm:t>
    </dgm:pt>
    <dgm:pt modelId="{DBF26A67-351F-44BA-B317-4C9BD154057B}" type="parTrans" cxnId="{26E2EB01-B4FB-4C09-B53C-848A40B716FD}">
      <dgm:prSet/>
      <dgm:spPr/>
      <dgm:t>
        <a:bodyPr/>
        <a:lstStyle/>
        <a:p>
          <a:endParaRPr lang="en-US"/>
        </a:p>
      </dgm:t>
    </dgm:pt>
    <dgm:pt modelId="{AC992503-40EE-4B37-8ADA-75BE31578F39}" type="sibTrans" cxnId="{26E2EB01-B4FB-4C09-B53C-848A40B716FD}">
      <dgm:prSet/>
      <dgm:spPr/>
      <dgm:t>
        <a:bodyPr/>
        <a:lstStyle/>
        <a:p>
          <a:endParaRPr lang="en-US"/>
        </a:p>
      </dgm:t>
    </dgm:pt>
    <dgm:pt modelId="{198F2578-6162-4ACB-8918-D208E9B93D44}">
      <dgm:prSet phldrT="[Text]"/>
      <dgm:spPr/>
      <dgm:t>
        <a:bodyPr/>
        <a:lstStyle/>
        <a:p>
          <a:r>
            <a:rPr lang="en-US"/>
            <a:t>Ferndale Comprehensive Plan</a:t>
          </a:r>
        </a:p>
      </dgm:t>
    </dgm:pt>
    <dgm:pt modelId="{94967F26-2E05-4973-BEC8-1ABCD7FC314B}" type="parTrans" cxnId="{115EA2F7-4F49-4CF5-BC2A-DC8AB4D93B6D}">
      <dgm:prSet/>
      <dgm:spPr/>
      <dgm:t>
        <a:bodyPr/>
        <a:lstStyle/>
        <a:p>
          <a:endParaRPr lang="en-US"/>
        </a:p>
      </dgm:t>
    </dgm:pt>
    <dgm:pt modelId="{A7A34525-3B69-40B7-956C-1F59F9F042E8}" type="sibTrans" cxnId="{115EA2F7-4F49-4CF5-BC2A-DC8AB4D93B6D}">
      <dgm:prSet/>
      <dgm:spPr/>
      <dgm:t>
        <a:bodyPr/>
        <a:lstStyle/>
        <a:p>
          <a:endParaRPr lang="en-US"/>
        </a:p>
      </dgm:t>
    </dgm:pt>
    <dgm:pt modelId="{BF4C7878-81C8-4CB1-BC9B-FE016FF20EF0}" type="pres">
      <dgm:prSet presAssocID="{95BA7621-B92D-44A5-BF10-CEBB498B44AF}" presName="outerComposite" presStyleCnt="0">
        <dgm:presLayoutVars>
          <dgm:chMax val="5"/>
          <dgm:dir/>
          <dgm:resizeHandles val="exact"/>
        </dgm:presLayoutVars>
      </dgm:prSet>
      <dgm:spPr/>
    </dgm:pt>
    <dgm:pt modelId="{69EACB89-3FAF-47DE-B291-EA917800E95A}" type="pres">
      <dgm:prSet presAssocID="{95BA7621-B92D-44A5-BF10-CEBB498B44AF}" presName="dummyMaxCanvas" presStyleCnt="0">
        <dgm:presLayoutVars/>
      </dgm:prSet>
      <dgm:spPr/>
    </dgm:pt>
    <dgm:pt modelId="{79F52558-B828-428C-8F9D-14EFC0946471}" type="pres">
      <dgm:prSet presAssocID="{95BA7621-B92D-44A5-BF10-CEBB498B44AF}" presName="ThreeNodes_1" presStyleLbl="node1" presStyleIdx="0" presStyleCnt="3" custLinFactNeighborY="-19249">
        <dgm:presLayoutVars>
          <dgm:bulletEnabled val="1"/>
        </dgm:presLayoutVars>
      </dgm:prSet>
      <dgm:spPr/>
    </dgm:pt>
    <dgm:pt modelId="{FA1D7FCD-16CF-4C2E-AFBF-5EF3229522D0}" type="pres">
      <dgm:prSet presAssocID="{95BA7621-B92D-44A5-BF10-CEBB498B44AF}" presName="ThreeNodes_2" presStyleLbl="node1" presStyleIdx="1" presStyleCnt="3">
        <dgm:presLayoutVars>
          <dgm:bulletEnabled val="1"/>
        </dgm:presLayoutVars>
      </dgm:prSet>
      <dgm:spPr/>
    </dgm:pt>
    <dgm:pt modelId="{74024778-957A-49C7-8664-6FBAA191F4B2}" type="pres">
      <dgm:prSet presAssocID="{95BA7621-B92D-44A5-BF10-CEBB498B44AF}" presName="ThreeNodes_3" presStyleLbl="node1" presStyleIdx="2" presStyleCnt="3">
        <dgm:presLayoutVars>
          <dgm:bulletEnabled val="1"/>
        </dgm:presLayoutVars>
      </dgm:prSet>
      <dgm:spPr/>
    </dgm:pt>
    <dgm:pt modelId="{BB389DC1-90EE-407A-81DA-4287E7A9959A}" type="pres">
      <dgm:prSet presAssocID="{95BA7621-B92D-44A5-BF10-CEBB498B44AF}" presName="ThreeConn_1-2" presStyleLbl="fgAccFollowNode1" presStyleIdx="0" presStyleCnt="2" custScaleX="52248" custLinFactNeighborX="-62816" custLinFactNeighborY="-8062">
        <dgm:presLayoutVars>
          <dgm:bulletEnabled val="1"/>
        </dgm:presLayoutVars>
      </dgm:prSet>
      <dgm:spPr/>
    </dgm:pt>
    <dgm:pt modelId="{F4D92419-3E4F-47D6-9AF9-09EA86E1334A}" type="pres">
      <dgm:prSet presAssocID="{95BA7621-B92D-44A5-BF10-CEBB498B44AF}" presName="ThreeConn_2-3" presStyleLbl="fgAccFollowNode1" presStyleIdx="1" presStyleCnt="2" custScaleX="51737" custLinFactX="-10038" custLinFactNeighborX="-100000" custLinFactNeighborY="14378">
        <dgm:presLayoutVars>
          <dgm:bulletEnabled val="1"/>
        </dgm:presLayoutVars>
      </dgm:prSet>
      <dgm:spPr/>
    </dgm:pt>
    <dgm:pt modelId="{F3B5B3F9-D3C6-43A3-9559-F6B4DBAD0300}" type="pres">
      <dgm:prSet presAssocID="{95BA7621-B92D-44A5-BF10-CEBB498B44AF}" presName="ThreeNodes_1_text" presStyleLbl="node1" presStyleIdx="2" presStyleCnt="3">
        <dgm:presLayoutVars>
          <dgm:bulletEnabled val="1"/>
        </dgm:presLayoutVars>
      </dgm:prSet>
      <dgm:spPr/>
    </dgm:pt>
    <dgm:pt modelId="{FF14AE48-07F2-4333-AF44-3A8A55A29C1C}" type="pres">
      <dgm:prSet presAssocID="{95BA7621-B92D-44A5-BF10-CEBB498B44AF}" presName="ThreeNodes_2_text" presStyleLbl="node1" presStyleIdx="2" presStyleCnt="3">
        <dgm:presLayoutVars>
          <dgm:bulletEnabled val="1"/>
        </dgm:presLayoutVars>
      </dgm:prSet>
      <dgm:spPr/>
    </dgm:pt>
    <dgm:pt modelId="{1BF2AFFF-E0D4-4C7E-A237-63ACDF7FFC67}" type="pres">
      <dgm:prSet presAssocID="{95BA7621-B92D-44A5-BF10-CEBB498B44AF}" presName="ThreeNodes_3_text" presStyleLbl="node1" presStyleIdx="2" presStyleCnt="3">
        <dgm:presLayoutVars>
          <dgm:bulletEnabled val="1"/>
        </dgm:presLayoutVars>
      </dgm:prSet>
      <dgm:spPr/>
    </dgm:pt>
  </dgm:ptLst>
  <dgm:cxnLst>
    <dgm:cxn modelId="{A8B93200-D931-4847-A3B8-5E1E82EAB46A}" type="presOf" srcId="{349FF9CD-CC69-47DC-9326-AA9CBF7207EF}" destId="{FF14AE48-07F2-4333-AF44-3A8A55A29C1C}" srcOrd="1" destOrd="0" presId="urn:microsoft.com/office/officeart/2005/8/layout/vProcess5"/>
    <dgm:cxn modelId="{26E2EB01-B4FB-4C09-B53C-848A40B716FD}" srcId="{95BA7621-B92D-44A5-BF10-CEBB498B44AF}" destId="{349FF9CD-CC69-47DC-9326-AA9CBF7207EF}" srcOrd="1" destOrd="0" parTransId="{DBF26A67-351F-44BA-B317-4C9BD154057B}" sibTransId="{AC992503-40EE-4B37-8ADA-75BE31578F39}"/>
    <dgm:cxn modelId="{A53E9B1C-0DC1-4A19-982A-A8726A0ECC0A}" srcId="{95BA7621-B92D-44A5-BF10-CEBB498B44AF}" destId="{F1D9F350-7C40-4455-855E-762143528C50}" srcOrd="0" destOrd="0" parTransId="{AADDBE48-DB8E-4E89-A78E-54E4B5BCE2B1}" sibTransId="{913FF43F-FE83-4119-9752-C37F714339D2}"/>
    <dgm:cxn modelId="{9A1FF138-208F-4957-91DF-8160BB91807D}" type="presOf" srcId="{AC992503-40EE-4B37-8ADA-75BE31578F39}" destId="{F4D92419-3E4F-47D6-9AF9-09EA86E1334A}" srcOrd="0" destOrd="0" presId="urn:microsoft.com/office/officeart/2005/8/layout/vProcess5"/>
    <dgm:cxn modelId="{5444383A-269D-48B9-9768-441C5B95E471}" type="presOf" srcId="{349FF9CD-CC69-47DC-9326-AA9CBF7207EF}" destId="{FA1D7FCD-16CF-4C2E-AFBF-5EF3229522D0}" srcOrd="0" destOrd="0" presId="urn:microsoft.com/office/officeart/2005/8/layout/vProcess5"/>
    <dgm:cxn modelId="{66493E6D-E98A-4A91-911F-D4FA22A86DCD}" type="presOf" srcId="{F1D9F350-7C40-4455-855E-762143528C50}" destId="{F3B5B3F9-D3C6-43A3-9559-F6B4DBAD0300}" srcOrd="1" destOrd="0" presId="urn:microsoft.com/office/officeart/2005/8/layout/vProcess5"/>
    <dgm:cxn modelId="{29FCF7A3-B1C7-4745-8F3D-8F3A4DF98F41}" type="presOf" srcId="{95BA7621-B92D-44A5-BF10-CEBB498B44AF}" destId="{BF4C7878-81C8-4CB1-BC9B-FE016FF20EF0}" srcOrd="0" destOrd="0" presId="urn:microsoft.com/office/officeart/2005/8/layout/vProcess5"/>
    <dgm:cxn modelId="{4D0952A4-986C-45DC-BC37-ADE8C8B5A5C5}" type="presOf" srcId="{198F2578-6162-4ACB-8918-D208E9B93D44}" destId="{1BF2AFFF-E0D4-4C7E-A237-63ACDF7FFC67}" srcOrd="1" destOrd="0" presId="urn:microsoft.com/office/officeart/2005/8/layout/vProcess5"/>
    <dgm:cxn modelId="{3EB332AB-2F8B-4833-B0CD-CDD8693DC973}" type="presOf" srcId="{F1D9F350-7C40-4455-855E-762143528C50}" destId="{79F52558-B828-428C-8F9D-14EFC0946471}" srcOrd="0" destOrd="0" presId="urn:microsoft.com/office/officeart/2005/8/layout/vProcess5"/>
    <dgm:cxn modelId="{74F98DAE-76F3-4FFB-90E7-C0D20283EA16}" type="presOf" srcId="{913FF43F-FE83-4119-9752-C37F714339D2}" destId="{BB389DC1-90EE-407A-81DA-4287E7A9959A}" srcOrd="0" destOrd="0" presId="urn:microsoft.com/office/officeart/2005/8/layout/vProcess5"/>
    <dgm:cxn modelId="{115EA2F7-4F49-4CF5-BC2A-DC8AB4D93B6D}" srcId="{95BA7621-B92D-44A5-BF10-CEBB498B44AF}" destId="{198F2578-6162-4ACB-8918-D208E9B93D44}" srcOrd="2" destOrd="0" parTransId="{94967F26-2E05-4973-BEC8-1ABCD7FC314B}" sibTransId="{A7A34525-3B69-40B7-956C-1F59F9F042E8}"/>
    <dgm:cxn modelId="{F19086FD-83A1-42CB-A124-17B92186EC0B}" type="presOf" srcId="{198F2578-6162-4ACB-8918-D208E9B93D44}" destId="{74024778-957A-49C7-8664-6FBAA191F4B2}" srcOrd="0" destOrd="0" presId="urn:microsoft.com/office/officeart/2005/8/layout/vProcess5"/>
    <dgm:cxn modelId="{85F9F93B-CD9A-4B81-AC43-039662EF3435}" type="presParOf" srcId="{BF4C7878-81C8-4CB1-BC9B-FE016FF20EF0}" destId="{69EACB89-3FAF-47DE-B291-EA917800E95A}" srcOrd="0" destOrd="0" presId="urn:microsoft.com/office/officeart/2005/8/layout/vProcess5"/>
    <dgm:cxn modelId="{6274E98B-E2C8-4166-8E46-E57406550B2D}" type="presParOf" srcId="{BF4C7878-81C8-4CB1-BC9B-FE016FF20EF0}" destId="{79F52558-B828-428C-8F9D-14EFC0946471}" srcOrd="1" destOrd="0" presId="urn:microsoft.com/office/officeart/2005/8/layout/vProcess5"/>
    <dgm:cxn modelId="{FC626356-FFD2-4F8B-B2E4-CADECB4CA442}" type="presParOf" srcId="{BF4C7878-81C8-4CB1-BC9B-FE016FF20EF0}" destId="{FA1D7FCD-16CF-4C2E-AFBF-5EF3229522D0}" srcOrd="2" destOrd="0" presId="urn:microsoft.com/office/officeart/2005/8/layout/vProcess5"/>
    <dgm:cxn modelId="{180DF160-34CB-47DD-906B-305A15122413}" type="presParOf" srcId="{BF4C7878-81C8-4CB1-BC9B-FE016FF20EF0}" destId="{74024778-957A-49C7-8664-6FBAA191F4B2}" srcOrd="3" destOrd="0" presId="urn:microsoft.com/office/officeart/2005/8/layout/vProcess5"/>
    <dgm:cxn modelId="{1304883E-D1B9-4D6C-8C9A-3548B31F6737}" type="presParOf" srcId="{BF4C7878-81C8-4CB1-BC9B-FE016FF20EF0}" destId="{BB389DC1-90EE-407A-81DA-4287E7A9959A}" srcOrd="4" destOrd="0" presId="urn:microsoft.com/office/officeart/2005/8/layout/vProcess5"/>
    <dgm:cxn modelId="{DADE42B0-D2F7-43C5-A1D1-9AB81CE80F3D}" type="presParOf" srcId="{BF4C7878-81C8-4CB1-BC9B-FE016FF20EF0}" destId="{F4D92419-3E4F-47D6-9AF9-09EA86E1334A}" srcOrd="5" destOrd="0" presId="urn:microsoft.com/office/officeart/2005/8/layout/vProcess5"/>
    <dgm:cxn modelId="{11863A03-47E4-46CC-BE56-0F8A1B02AA51}" type="presParOf" srcId="{BF4C7878-81C8-4CB1-BC9B-FE016FF20EF0}" destId="{F3B5B3F9-D3C6-43A3-9559-F6B4DBAD0300}" srcOrd="6" destOrd="0" presId="urn:microsoft.com/office/officeart/2005/8/layout/vProcess5"/>
    <dgm:cxn modelId="{45D77D27-C58F-4628-8F06-860E5ABA5034}" type="presParOf" srcId="{BF4C7878-81C8-4CB1-BC9B-FE016FF20EF0}" destId="{FF14AE48-07F2-4333-AF44-3A8A55A29C1C}" srcOrd="7" destOrd="0" presId="urn:microsoft.com/office/officeart/2005/8/layout/vProcess5"/>
    <dgm:cxn modelId="{DBC62A2B-ABF1-43CC-8C40-B97649525E64}" type="presParOf" srcId="{BF4C7878-81C8-4CB1-BC9B-FE016FF20EF0}" destId="{1BF2AFFF-E0D4-4C7E-A237-63ACDF7FFC67}"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0A3EAB-BCC5-43D3-81BD-47846F35B1EE}" type="doc">
      <dgm:prSet loTypeId="urn:microsoft.com/office/officeart/2005/8/layout/funnel1" loCatId="process" qsTypeId="urn:microsoft.com/office/officeart/2005/8/quickstyle/simple1" qsCatId="simple" csTypeId="urn:microsoft.com/office/officeart/2005/8/colors/accent1_2" csCatId="accent1" phldr="1"/>
      <dgm:spPr/>
      <dgm:t>
        <a:bodyPr/>
        <a:lstStyle/>
        <a:p>
          <a:endParaRPr lang="en-US"/>
        </a:p>
      </dgm:t>
    </dgm:pt>
    <dgm:pt modelId="{4F9F92AF-6744-44BF-ABF1-3613B2FAD510}">
      <dgm:prSet phldrT="[Text]"/>
      <dgm:spPr/>
      <dgm:t>
        <a:bodyPr/>
        <a:lstStyle/>
        <a:p>
          <a:r>
            <a:rPr lang="en-US"/>
            <a:t>Tribal Engagement</a:t>
          </a:r>
        </a:p>
      </dgm:t>
    </dgm:pt>
    <dgm:pt modelId="{DFF6E770-6E29-4F85-AC21-C35AD6104692}" type="parTrans" cxnId="{8E981B5C-47F7-4AD8-AC63-69AC53DCDA71}">
      <dgm:prSet/>
      <dgm:spPr/>
      <dgm:t>
        <a:bodyPr/>
        <a:lstStyle/>
        <a:p>
          <a:endParaRPr lang="en-US"/>
        </a:p>
      </dgm:t>
    </dgm:pt>
    <dgm:pt modelId="{223618B9-2F70-44F4-810A-0939D9D93B40}" type="sibTrans" cxnId="{8E981B5C-47F7-4AD8-AC63-69AC53DCDA71}">
      <dgm:prSet/>
      <dgm:spPr/>
      <dgm:t>
        <a:bodyPr/>
        <a:lstStyle/>
        <a:p>
          <a:endParaRPr lang="en-US"/>
        </a:p>
      </dgm:t>
    </dgm:pt>
    <dgm:pt modelId="{6C684553-F731-4648-98FC-5CC7473E8022}">
      <dgm:prSet phldrT="[Text]"/>
      <dgm:spPr/>
      <dgm:t>
        <a:bodyPr/>
        <a:lstStyle/>
        <a:p>
          <a:r>
            <a:rPr lang="en-US"/>
            <a:t>CPAT</a:t>
          </a:r>
        </a:p>
      </dgm:t>
    </dgm:pt>
    <dgm:pt modelId="{4D938B30-F5CE-4308-A353-3240796EC139}" type="parTrans" cxnId="{1C257A24-81AF-43D2-89E8-EE44D78D0756}">
      <dgm:prSet/>
      <dgm:spPr/>
      <dgm:t>
        <a:bodyPr/>
        <a:lstStyle/>
        <a:p>
          <a:endParaRPr lang="en-US"/>
        </a:p>
      </dgm:t>
    </dgm:pt>
    <dgm:pt modelId="{D3C290CA-6B01-4CD7-BB63-BE7ED1EA8A8B}" type="sibTrans" cxnId="{1C257A24-81AF-43D2-89E8-EE44D78D0756}">
      <dgm:prSet/>
      <dgm:spPr/>
      <dgm:t>
        <a:bodyPr/>
        <a:lstStyle/>
        <a:p>
          <a:endParaRPr lang="en-US"/>
        </a:p>
      </dgm:t>
    </dgm:pt>
    <dgm:pt modelId="{64F148B8-1230-40C3-9B79-632711B2B9A0}">
      <dgm:prSet phldrT="[Text]" phldr="1"/>
      <dgm:spPr/>
      <dgm:t>
        <a:bodyPr/>
        <a:lstStyle/>
        <a:p>
          <a:endParaRPr lang="en-US"/>
        </a:p>
      </dgm:t>
    </dgm:pt>
    <dgm:pt modelId="{B3492F4B-C496-4E06-83B6-091206996DF9}" type="parTrans" cxnId="{4238493E-B77E-4D9E-A133-A4E2B1251820}">
      <dgm:prSet/>
      <dgm:spPr/>
      <dgm:t>
        <a:bodyPr/>
        <a:lstStyle/>
        <a:p>
          <a:endParaRPr lang="en-US"/>
        </a:p>
      </dgm:t>
    </dgm:pt>
    <dgm:pt modelId="{8E765521-8AB6-4718-861F-5CA9EDE6348D}" type="sibTrans" cxnId="{4238493E-B77E-4D9E-A133-A4E2B1251820}">
      <dgm:prSet/>
      <dgm:spPr/>
      <dgm:t>
        <a:bodyPr/>
        <a:lstStyle/>
        <a:p>
          <a:endParaRPr lang="en-US"/>
        </a:p>
      </dgm:t>
    </dgm:pt>
    <dgm:pt modelId="{C651C57E-6D9F-4122-A417-571FAEBA5E47}">
      <dgm:prSet phldrT="[Text]" phldr="1"/>
      <dgm:spPr/>
      <dgm:t>
        <a:bodyPr/>
        <a:lstStyle/>
        <a:p>
          <a:endParaRPr lang="en-US"/>
        </a:p>
      </dgm:t>
    </dgm:pt>
    <dgm:pt modelId="{D5267332-408E-4A23-A33D-D2C9D0B76F75}" type="parTrans" cxnId="{25965F49-BD81-4307-AB76-0803BF49314E}">
      <dgm:prSet/>
      <dgm:spPr/>
      <dgm:t>
        <a:bodyPr/>
        <a:lstStyle/>
        <a:p>
          <a:endParaRPr lang="en-US"/>
        </a:p>
      </dgm:t>
    </dgm:pt>
    <dgm:pt modelId="{EE97FB68-926B-47E0-8E78-91D7C02111EE}" type="sibTrans" cxnId="{25965F49-BD81-4307-AB76-0803BF49314E}">
      <dgm:prSet/>
      <dgm:spPr/>
      <dgm:t>
        <a:bodyPr/>
        <a:lstStyle/>
        <a:p>
          <a:endParaRPr lang="en-US"/>
        </a:p>
      </dgm:t>
    </dgm:pt>
    <dgm:pt modelId="{1302D210-F086-44C0-AC80-F4735632E54F}">
      <dgm:prSet phldrT="[Text]" custT="1"/>
      <dgm:spPr>
        <a:solidFill>
          <a:schemeClr val="accent1">
            <a:lumMod val="60000"/>
            <a:lumOff val="40000"/>
          </a:schemeClr>
        </a:solidFill>
      </dgm:spPr>
      <dgm:t>
        <a:bodyPr/>
        <a:lstStyle/>
        <a:p>
          <a:r>
            <a:rPr lang="en-US" sz="2000"/>
            <a:t>VISION, GOALS AND STRATEGIES</a:t>
          </a:r>
        </a:p>
      </dgm:t>
    </dgm:pt>
    <dgm:pt modelId="{16EB0F94-0DBB-4DCC-99C1-AB28715D2BA9}" type="parTrans" cxnId="{8AADA126-E839-4C57-A7C8-2FE09584BF1C}">
      <dgm:prSet/>
      <dgm:spPr/>
      <dgm:t>
        <a:bodyPr/>
        <a:lstStyle/>
        <a:p>
          <a:endParaRPr lang="en-US"/>
        </a:p>
      </dgm:t>
    </dgm:pt>
    <dgm:pt modelId="{02D2C359-4376-424F-A072-F66B7FE545B3}" type="sibTrans" cxnId="{8AADA126-E839-4C57-A7C8-2FE09584BF1C}">
      <dgm:prSet/>
      <dgm:spPr/>
      <dgm:t>
        <a:bodyPr/>
        <a:lstStyle/>
        <a:p>
          <a:endParaRPr lang="en-US"/>
        </a:p>
      </dgm:t>
    </dgm:pt>
    <dgm:pt modelId="{E6BCEFAA-C196-4003-9871-3E2FDC2BE983}">
      <dgm:prSet phldrT="[Text]"/>
      <dgm:spPr/>
      <dgm:t>
        <a:bodyPr/>
        <a:lstStyle/>
        <a:p>
          <a:endParaRPr lang="en-US"/>
        </a:p>
      </dgm:t>
    </dgm:pt>
    <dgm:pt modelId="{E3486169-E3C3-4D1E-A72F-C6098FA7A63E}" type="parTrans" cxnId="{563C87D7-3048-4825-856A-91A80A240655}">
      <dgm:prSet/>
      <dgm:spPr/>
      <dgm:t>
        <a:bodyPr/>
        <a:lstStyle/>
        <a:p>
          <a:endParaRPr lang="en-US"/>
        </a:p>
      </dgm:t>
    </dgm:pt>
    <dgm:pt modelId="{B2E99251-4986-4F7B-8F21-99E97F043ACD}" type="sibTrans" cxnId="{563C87D7-3048-4825-856A-91A80A240655}">
      <dgm:prSet/>
      <dgm:spPr/>
      <dgm:t>
        <a:bodyPr/>
        <a:lstStyle/>
        <a:p>
          <a:endParaRPr lang="en-US"/>
        </a:p>
      </dgm:t>
    </dgm:pt>
    <dgm:pt modelId="{1D1A0238-4A2A-49F3-98B5-84C787A326A6}">
      <dgm:prSet phldrT="[Text]"/>
      <dgm:spPr/>
      <dgm:t>
        <a:bodyPr/>
        <a:lstStyle/>
        <a:p>
          <a:r>
            <a:rPr lang="en-US"/>
            <a:t>Public Engagement</a:t>
          </a:r>
        </a:p>
      </dgm:t>
    </dgm:pt>
    <dgm:pt modelId="{5A3145D0-CA78-45B1-B03B-135C0D48550B}" type="parTrans" cxnId="{19D7BB8B-E7CF-4C07-B366-B00A4893A2DE}">
      <dgm:prSet/>
      <dgm:spPr/>
      <dgm:t>
        <a:bodyPr/>
        <a:lstStyle/>
        <a:p>
          <a:endParaRPr lang="en-US"/>
        </a:p>
      </dgm:t>
    </dgm:pt>
    <dgm:pt modelId="{C6A4E6C3-0B9E-4735-AE5B-99F2FA16EAF7}" type="sibTrans" cxnId="{19D7BB8B-E7CF-4C07-B366-B00A4893A2DE}">
      <dgm:prSet/>
      <dgm:spPr/>
      <dgm:t>
        <a:bodyPr/>
        <a:lstStyle/>
        <a:p>
          <a:endParaRPr lang="en-US"/>
        </a:p>
      </dgm:t>
    </dgm:pt>
    <dgm:pt modelId="{16B016E7-73DA-4663-93B4-0C2E49E598E4}">
      <dgm:prSet phldrT="[Text]"/>
      <dgm:spPr/>
      <dgm:t>
        <a:bodyPr/>
        <a:lstStyle/>
        <a:p>
          <a:endParaRPr lang="en-US"/>
        </a:p>
      </dgm:t>
    </dgm:pt>
    <dgm:pt modelId="{ABD1C7D9-7A46-4A23-BFBC-D6B08BAFB6D9}" type="parTrans" cxnId="{D98D38BA-4449-48E2-92FE-A2CFA7024E4D}">
      <dgm:prSet/>
      <dgm:spPr/>
      <dgm:t>
        <a:bodyPr/>
        <a:lstStyle/>
        <a:p>
          <a:endParaRPr lang="en-US"/>
        </a:p>
      </dgm:t>
    </dgm:pt>
    <dgm:pt modelId="{21D81F59-18D9-4063-9644-6C5F0001B97E}" type="sibTrans" cxnId="{D98D38BA-4449-48E2-92FE-A2CFA7024E4D}">
      <dgm:prSet/>
      <dgm:spPr/>
      <dgm:t>
        <a:bodyPr/>
        <a:lstStyle/>
        <a:p>
          <a:endParaRPr lang="en-US"/>
        </a:p>
      </dgm:t>
    </dgm:pt>
    <dgm:pt modelId="{044AE8CC-9A8D-4FE7-8F00-8E43986772B4}" type="pres">
      <dgm:prSet presAssocID="{F90A3EAB-BCC5-43D3-81BD-47846F35B1EE}" presName="Name0" presStyleCnt="0">
        <dgm:presLayoutVars>
          <dgm:chMax val="4"/>
          <dgm:resizeHandles val="exact"/>
        </dgm:presLayoutVars>
      </dgm:prSet>
      <dgm:spPr/>
    </dgm:pt>
    <dgm:pt modelId="{E3F5C106-59B4-4492-900A-33D568E8491D}" type="pres">
      <dgm:prSet presAssocID="{F90A3EAB-BCC5-43D3-81BD-47846F35B1EE}" presName="ellipse" presStyleLbl="trBgShp" presStyleIdx="0" presStyleCnt="1"/>
      <dgm:spPr/>
    </dgm:pt>
    <dgm:pt modelId="{28C231D5-86D9-4937-80B0-7D9E08297D03}" type="pres">
      <dgm:prSet presAssocID="{F90A3EAB-BCC5-43D3-81BD-47846F35B1EE}" presName="arrow1" presStyleLbl="fgShp" presStyleIdx="0" presStyleCnt="1" custAng="0" custLinFactNeighborX="12955" custLinFactNeighborY="-9222"/>
      <dgm:spPr/>
    </dgm:pt>
    <dgm:pt modelId="{A0136330-073F-460A-8F09-7129BE0A8214}" type="pres">
      <dgm:prSet presAssocID="{F90A3EAB-BCC5-43D3-81BD-47846F35B1EE}" presName="rectangle" presStyleLbl="revTx" presStyleIdx="0" presStyleCnt="1" custScaleX="63285" custScaleY="63113" custLinFactNeighborX="3270" custLinFactNeighborY="-1926">
        <dgm:presLayoutVars>
          <dgm:bulletEnabled val="1"/>
        </dgm:presLayoutVars>
      </dgm:prSet>
      <dgm:spPr>
        <a:prstGeom prst="homePlate">
          <a:avLst/>
        </a:prstGeom>
      </dgm:spPr>
    </dgm:pt>
    <dgm:pt modelId="{BE6A0DF6-B70B-4C54-8A7A-AB06765F6C95}" type="pres">
      <dgm:prSet presAssocID="{6C684553-F731-4648-98FC-5CC7473E8022}" presName="item1" presStyleLbl="node1" presStyleIdx="0" presStyleCnt="3">
        <dgm:presLayoutVars>
          <dgm:bulletEnabled val="1"/>
        </dgm:presLayoutVars>
      </dgm:prSet>
      <dgm:spPr/>
    </dgm:pt>
    <dgm:pt modelId="{2244E4E3-D6C9-4AA3-873F-280A2B4403B7}" type="pres">
      <dgm:prSet presAssocID="{1D1A0238-4A2A-49F3-98B5-84C787A326A6}" presName="item2" presStyleLbl="node1" presStyleIdx="1" presStyleCnt="3">
        <dgm:presLayoutVars>
          <dgm:bulletEnabled val="1"/>
        </dgm:presLayoutVars>
      </dgm:prSet>
      <dgm:spPr/>
    </dgm:pt>
    <dgm:pt modelId="{D2B64F57-5B6E-4705-B67A-5C08A3E555C9}" type="pres">
      <dgm:prSet presAssocID="{1302D210-F086-44C0-AC80-F4735632E54F}" presName="item3" presStyleLbl="node1" presStyleIdx="2" presStyleCnt="3">
        <dgm:presLayoutVars>
          <dgm:bulletEnabled val="1"/>
        </dgm:presLayoutVars>
      </dgm:prSet>
      <dgm:spPr/>
    </dgm:pt>
    <dgm:pt modelId="{D87AD1F3-BF9E-4866-9B39-C5521C6CDCC3}" type="pres">
      <dgm:prSet presAssocID="{F90A3EAB-BCC5-43D3-81BD-47846F35B1EE}" presName="funnel" presStyleLbl="trAlignAcc1" presStyleIdx="0" presStyleCnt="1" custLinFactNeighborX="3066" custLinFactNeighborY="883"/>
      <dgm:spPr/>
    </dgm:pt>
  </dgm:ptLst>
  <dgm:cxnLst>
    <dgm:cxn modelId="{1C257A24-81AF-43D2-89E8-EE44D78D0756}" srcId="{F90A3EAB-BCC5-43D3-81BD-47846F35B1EE}" destId="{6C684553-F731-4648-98FC-5CC7473E8022}" srcOrd="1" destOrd="0" parTransId="{4D938B30-F5CE-4308-A353-3240796EC139}" sibTransId="{D3C290CA-6B01-4CD7-BB63-BE7ED1EA8A8B}"/>
    <dgm:cxn modelId="{8AADA126-E839-4C57-A7C8-2FE09584BF1C}" srcId="{F90A3EAB-BCC5-43D3-81BD-47846F35B1EE}" destId="{1302D210-F086-44C0-AC80-F4735632E54F}" srcOrd="3" destOrd="0" parTransId="{16EB0F94-0DBB-4DCC-99C1-AB28715D2BA9}" sibTransId="{02D2C359-4376-424F-A072-F66B7FE545B3}"/>
    <dgm:cxn modelId="{4238493E-B77E-4D9E-A133-A4E2B1251820}" srcId="{F90A3EAB-BCC5-43D3-81BD-47846F35B1EE}" destId="{64F148B8-1230-40C3-9B79-632711B2B9A0}" srcOrd="6" destOrd="0" parTransId="{B3492F4B-C496-4E06-83B6-091206996DF9}" sibTransId="{8E765521-8AB6-4718-861F-5CA9EDE6348D}"/>
    <dgm:cxn modelId="{8E981B5C-47F7-4AD8-AC63-69AC53DCDA71}" srcId="{F90A3EAB-BCC5-43D3-81BD-47846F35B1EE}" destId="{4F9F92AF-6744-44BF-ABF1-3613B2FAD510}" srcOrd="0" destOrd="0" parTransId="{DFF6E770-6E29-4F85-AC21-C35AD6104692}" sibTransId="{223618B9-2F70-44F4-810A-0939D9D93B40}"/>
    <dgm:cxn modelId="{25965F49-BD81-4307-AB76-0803BF49314E}" srcId="{F90A3EAB-BCC5-43D3-81BD-47846F35B1EE}" destId="{C651C57E-6D9F-4122-A417-571FAEBA5E47}" srcOrd="7" destOrd="0" parTransId="{D5267332-408E-4A23-A33D-D2C9D0B76F75}" sibTransId="{EE97FB68-926B-47E0-8E78-91D7C02111EE}"/>
    <dgm:cxn modelId="{11A3DA6A-7C4F-4D1F-A464-52332F9D8A46}" type="presOf" srcId="{6C684553-F731-4648-98FC-5CC7473E8022}" destId="{2244E4E3-D6C9-4AA3-873F-280A2B4403B7}" srcOrd="0" destOrd="0" presId="urn:microsoft.com/office/officeart/2005/8/layout/funnel1"/>
    <dgm:cxn modelId="{48AD2B59-32CA-42CA-867A-710BF398B4B8}" type="presOf" srcId="{4F9F92AF-6744-44BF-ABF1-3613B2FAD510}" destId="{D2B64F57-5B6E-4705-B67A-5C08A3E555C9}" srcOrd="0" destOrd="0" presId="urn:microsoft.com/office/officeart/2005/8/layout/funnel1"/>
    <dgm:cxn modelId="{02C75C84-9B34-4BF1-98BB-BFC0B419F01C}" type="presOf" srcId="{F90A3EAB-BCC5-43D3-81BD-47846F35B1EE}" destId="{044AE8CC-9A8D-4FE7-8F00-8E43986772B4}" srcOrd="0" destOrd="0" presId="urn:microsoft.com/office/officeart/2005/8/layout/funnel1"/>
    <dgm:cxn modelId="{19D7BB8B-E7CF-4C07-B366-B00A4893A2DE}" srcId="{F90A3EAB-BCC5-43D3-81BD-47846F35B1EE}" destId="{1D1A0238-4A2A-49F3-98B5-84C787A326A6}" srcOrd="2" destOrd="0" parTransId="{5A3145D0-CA78-45B1-B03B-135C0D48550B}" sibTransId="{C6A4E6C3-0B9E-4735-AE5B-99F2FA16EAF7}"/>
    <dgm:cxn modelId="{0221DFA1-B404-4796-B354-7D33DA3B3F49}" type="presOf" srcId="{1D1A0238-4A2A-49F3-98B5-84C787A326A6}" destId="{BE6A0DF6-B70B-4C54-8A7A-AB06765F6C95}" srcOrd="0" destOrd="0" presId="urn:microsoft.com/office/officeart/2005/8/layout/funnel1"/>
    <dgm:cxn modelId="{5803EDB4-6FD4-4B4B-97AD-31812970C50E}" type="presOf" srcId="{1302D210-F086-44C0-AC80-F4735632E54F}" destId="{A0136330-073F-460A-8F09-7129BE0A8214}" srcOrd="0" destOrd="0" presId="urn:microsoft.com/office/officeart/2005/8/layout/funnel1"/>
    <dgm:cxn modelId="{D98D38BA-4449-48E2-92FE-A2CFA7024E4D}" srcId="{F90A3EAB-BCC5-43D3-81BD-47846F35B1EE}" destId="{16B016E7-73DA-4663-93B4-0C2E49E598E4}" srcOrd="4" destOrd="0" parTransId="{ABD1C7D9-7A46-4A23-BFBC-D6B08BAFB6D9}" sibTransId="{21D81F59-18D9-4063-9644-6C5F0001B97E}"/>
    <dgm:cxn modelId="{563C87D7-3048-4825-856A-91A80A240655}" srcId="{F90A3EAB-BCC5-43D3-81BD-47846F35B1EE}" destId="{E6BCEFAA-C196-4003-9871-3E2FDC2BE983}" srcOrd="5" destOrd="0" parTransId="{E3486169-E3C3-4D1E-A72F-C6098FA7A63E}" sibTransId="{B2E99251-4986-4F7B-8F21-99E97F043ACD}"/>
    <dgm:cxn modelId="{B0BD39A9-D27A-40A9-B6F2-382E4A258B34}" type="presParOf" srcId="{044AE8CC-9A8D-4FE7-8F00-8E43986772B4}" destId="{E3F5C106-59B4-4492-900A-33D568E8491D}" srcOrd="0" destOrd="0" presId="urn:microsoft.com/office/officeart/2005/8/layout/funnel1"/>
    <dgm:cxn modelId="{A8FDF26D-7B24-4AB6-814C-98DC8BAF6328}" type="presParOf" srcId="{044AE8CC-9A8D-4FE7-8F00-8E43986772B4}" destId="{28C231D5-86D9-4937-80B0-7D9E08297D03}" srcOrd="1" destOrd="0" presId="urn:microsoft.com/office/officeart/2005/8/layout/funnel1"/>
    <dgm:cxn modelId="{42C22F5E-47E5-4C56-B094-26A91C047524}" type="presParOf" srcId="{044AE8CC-9A8D-4FE7-8F00-8E43986772B4}" destId="{A0136330-073F-460A-8F09-7129BE0A8214}" srcOrd="2" destOrd="0" presId="urn:microsoft.com/office/officeart/2005/8/layout/funnel1"/>
    <dgm:cxn modelId="{2E674D8F-6CBC-4DF9-A8A9-98DAD38ECF15}" type="presParOf" srcId="{044AE8CC-9A8D-4FE7-8F00-8E43986772B4}" destId="{BE6A0DF6-B70B-4C54-8A7A-AB06765F6C95}" srcOrd="3" destOrd="0" presId="urn:microsoft.com/office/officeart/2005/8/layout/funnel1"/>
    <dgm:cxn modelId="{55F1EA2C-EB84-4A65-AF4B-81C41F322466}" type="presParOf" srcId="{044AE8CC-9A8D-4FE7-8F00-8E43986772B4}" destId="{2244E4E3-D6C9-4AA3-873F-280A2B4403B7}" srcOrd="4" destOrd="0" presId="urn:microsoft.com/office/officeart/2005/8/layout/funnel1"/>
    <dgm:cxn modelId="{805B19E8-C601-49FA-B536-3696954BF01E}" type="presParOf" srcId="{044AE8CC-9A8D-4FE7-8F00-8E43986772B4}" destId="{D2B64F57-5B6E-4705-B67A-5C08A3E555C9}" srcOrd="5" destOrd="0" presId="urn:microsoft.com/office/officeart/2005/8/layout/funnel1"/>
    <dgm:cxn modelId="{5E5CAE50-EB13-433B-97D6-217A41FAD268}" type="presParOf" srcId="{044AE8CC-9A8D-4FE7-8F00-8E43986772B4}" destId="{D87AD1F3-BF9E-4866-9B39-C5521C6CDCC3}"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E9F3DAB-C3DE-471E-9324-0C3410A49DB5}"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33DFF0BD-36FC-47FD-9BD3-DC033732C4AA}">
      <dgm:prSet phldrT="[Text]"/>
      <dgm:spPr/>
      <dgm:t>
        <a:bodyPr/>
        <a:lstStyle/>
        <a:p>
          <a:r>
            <a:rPr lang="en-US"/>
            <a:t>January 30: Overview and Visioning</a:t>
          </a:r>
        </a:p>
      </dgm:t>
    </dgm:pt>
    <dgm:pt modelId="{1071325E-4720-41EB-9FAE-63584655AA71}" type="parTrans" cxnId="{0A66FAB7-8C36-4673-9499-6AF4E4A24BA8}">
      <dgm:prSet/>
      <dgm:spPr/>
      <dgm:t>
        <a:bodyPr/>
        <a:lstStyle/>
        <a:p>
          <a:endParaRPr lang="en-US"/>
        </a:p>
      </dgm:t>
    </dgm:pt>
    <dgm:pt modelId="{55A8AD1B-3854-49DD-91A6-6E2271C0B28B}" type="sibTrans" cxnId="{0A66FAB7-8C36-4673-9499-6AF4E4A24BA8}">
      <dgm:prSet/>
      <dgm:spPr/>
      <dgm:t>
        <a:bodyPr/>
        <a:lstStyle/>
        <a:p>
          <a:endParaRPr lang="en-US"/>
        </a:p>
      </dgm:t>
    </dgm:pt>
    <dgm:pt modelId="{5E308155-A926-43D0-834B-5CD860B34468}">
      <dgm:prSet phldrT="[Text]"/>
      <dgm:spPr/>
      <dgm:t>
        <a:bodyPr/>
        <a:lstStyle/>
        <a:p>
          <a:r>
            <a:rPr lang="en-US"/>
            <a:t>Introductions</a:t>
          </a:r>
        </a:p>
      </dgm:t>
    </dgm:pt>
    <dgm:pt modelId="{9FE8B60D-72F9-4BF6-9E5A-1B0F88D45650}" type="parTrans" cxnId="{36AE903F-0C8E-4FE5-BA1A-53E6A430869D}">
      <dgm:prSet/>
      <dgm:spPr/>
      <dgm:t>
        <a:bodyPr/>
        <a:lstStyle/>
        <a:p>
          <a:endParaRPr lang="en-US"/>
        </a:p>
      </dgm:t>
    </dgm:pt>
    <dgm:pt modelId="{C35C8A42-63A1-4174-BDC4-4CB200156E00}" type="sibTrans" cxnId="{36AE903F-0C8E-4FE5-BA1A-53E6A430869D}">
      <dgm:prSet/>
      <dgm:spPr/>
      <dgm:t>
        <a:bodyPr/>
        <a:lstStyle/>
        <a:p>
          <a:endParaRPr lang="en-US"/>
        </a:p>
      </dgm:t>
    </dgm:pt>
    <dgm:pt modelId="{96638779-CC00-47F6-B2E7-2B18711D1A77}">
      <dgm:prSet phldrT="[Text]"/>
      <dgm:spPr/>
      <dgm:t>
        <a:bodyPr/>
        <a:lstStyle/>
        <a:p>
          <a:r>
            <a:rPr lang="en-US"/>
            <a:t>Overview of GHG Reduction Element and Development</a:t>
          </a:r>
        </a:p>
      </dgm:t>
    </dgm:pt>
    <dgm:pt modelId="{FD3187A9-AAFF-4C29-A461-94EA613F0CC6}" type="parTrans" cxnId="{039052F8-1A6A-45DF-BCB1-F896F3F23E42}">
      <dgm:prSet/>
      <dgm:spPr/>
      <dgm:t>
        <a:bodyPr/>
        <a:lstStyle/>
        <a:p>
          <a:endParaRPr lang="en-US"/>
        </a:p>
      </dgm:t>
    </dgm:pt>
    <dgm:pt modelId="{061727FE-1F69-4B0D-865D-22B6C35D585D}" type="sibTrans" cxnId="{039052F8-1A6A-45DF-BCB1-F896F3F23E42}">
      <dgm:prSet/>
      <dgm:spPr/>
      <dgm:t>
        <a:bodyPr/>
        <a:lstStyle/>
        <a:p>
          <a:endParaRPr lang="en-US"/>
        </a:p>
      </dgm:t>
    </dgm:pt>
    <dgm:pt modelId="{2DA60016-4237-46B9-A3D0-405BC526DB7A}">
      <dgm:prSet phldrT="[Text]"/>
      <dgm:spPr/>
      <dgm:t>
        <a:bodyPr/>
        <a:lstStyle/>
        <a:p>
          <a:r>
            <a:rPr lang="en-US"/>
            <a:t>February: GHG Emissions Background and SWOT</a:t>
          </a:r>
        </a:p>
      </dgm:t>
    </dgm:pt>
    <dgm:pt modelId="{6AD59E58-E3DA-495D-861C-539F5F28A032}" type="parTrans" cxnId="{AE6368EC-6371-4A5F-BB7A-636AC27FB239}">
      <dgm:prSet/>
      <dgm:spPr/>
      <dgm:t>
        <a:bodyPr/>
        <a:lstStyle/>
        <a:p>
          <a:endParaRPr lang="en-US"/>
        </a:p>
      </dgm:t>
    </dgm:pt>
    <dgm:pt modelId="{09EAC8D3-69BA-4B77-9F15-E6C7416E946E}" type="sibTrans" cxnId="{AE6368EC-6371-4A5F-BB7A-636AC27FB239}">
      <dgm:prSet/>
      <dgm:spPr/>
      <dgm:t>
        <a:bodyPr/>
        <a:lstStyle/>
        <a:p>
          <a:endParaRPr lang="en-US"/>
        </a:p>
      </dgm:t>
    </dgm:pt>
    <dgm:pt modelId="{24390BAF-C27C-4953-99A8-737306AA25DF}">
      <dgm:prSet phldrT="[Text]"/>
      <dgm:spPr/>
      <dgm:t>
        <a:bodyPr/>
        <a:lstStyle/>
        <a:p>
          <a:r>
            <a:rPr lang="en-US"/>
            <a:t>Overview of GHG Inventory Process</a:t>
          </a:r>
        </a:p>
      </dgm:t>
    </dgm:pt>
    <dgm:pt modelId="{119D97E2-4CD1-46D9-91EC-749054631A68}" type="parTrans" cxnId="{B0DCC21C-1275-45AE-9A4B-46F5BC5361DD}">
      <dgm:prSet/>
      <dgm:spPr/>
      <dgm:t>
        <a:bodyPr/>
        <a:lstStyle/>
        <a:p>
          <a:endParaRPr lang="en-US"/>
        </a:p>
      </dgm:t>
    </dgm:pt>
    <dgm:pt modelId="{C10D8DD3-B7BF-49A3-B64D-0819E1F07BAB}" type="sibTrans" cxnId="{B0DCC21C-1275-45AE-9A4B-46F5BC5361DD}">
      <dgm:prSet/>
      <dgm:spPr/>
      <dgm:t>
        <a:bodyPr/>
        <a:lstStyle/>
        <a:p>
          <a:endParaRPr lang="en-US"/>
        </a:p>
      </dgm:t>
    </dgm:pt>
    <dgm:pt modelId="{7C6E7D3C-EDF2-42DA-9F5E-FCC7149D2CC9}">
      <dgm:prSet phldrT="[Text]"/>
      <dgm:spPr/>
      <dgm:t>
        <a:bodyPr/>
        <a:lstStyle/>
        <a:p>
          <a:r>
            <a:rPr lang="en-US"/>
            <a:t>Strengths, Weaknesses, Opportunities and Threats Analysis for adaptation and mitigation in Ferndale: 1) Built environment; 2) Natural and working lands; and, Community members</a:t>
          </a:r>
        </a:p>
      </dgm:t>
    </dgm:pt>
    <dgm:pt modelId="{EB9055AD-1BEE-4085-8046-1BE29C973AF7}" type="parTrans" cxnId="{D6F9442F-60E6-4E65-949E-CD76A6AEE616}">
      <dgm:prSet/>
      <dgm:spPr/>
      <dgm:t>
        <a:bodyPr/>
        <a:lstStyle/>
        <a:p>
          <a:endParaRPr lang="en-US"/>
        </a:p>
      </dgm:t>
    </dgm:pt>
    <dgm:pt modelId="{1AD24020-DB64-4450-B8E7-7EEFC9E5F07E}" type="sibTrans" cxnId="{D6F9442F-60E6-4E65-949E-CD76A6AEE616}">
      <dgm:prSet/>
      <dgm:spPr/>
      <dgm:t>
        <a:bodyPr/>
        <a:lstStyle/>
        <a:p>
          <a:endParaRPr lang="en-US"/>
        </a:p>
      </dgm:t>
    </dgm:pt>
    <dgm:pt modelId="{440C594D-08C1-4F6A-BE2E-D825328DFE46}">
      <dgm:prSet phldrT="[Text]"/>
      <dgm:spPr/>
      <dgm:t>
        <a:bodyPr/>
        <a:lstStyle/>
        <a:p>
          <a:r>
            <a:rPr lang="en-US"/>
            <a:t>March: Review Potential Goals and Policies</a:t>
          </a:r>
        </a:p>
      </dgm:t>
    </dgm:pt>
    <dgm:pt modelId="{9276DD8A-E4CD-475C-8CFC-EAE793D99985}" type="parTrans" cxnId="{B1A60FB6-B4A9-4715-AF08-AE2554598FB7}">
      <dgm:prSet/>
      <dgm:spPr/>
      <dgm:t>
        <a:bodyPr/>
        <a:lstStyle/>
        <a:p>
          <a:endParaRPr lang="en-US"/>
        </a:p>
      </dgm:t>
    </dgm:pt>
    <dgm:pt modelId="{CDBAA173-2EC0-4A95-A090-2DC93F95E118}" type="sibTrans" cxnId="{B1A60FB6-B4A9-4715-AF08-AE2554598FB7}">
      <dgm:prSet/>
      <dgm:spPr/>
      <dgm:t>
        <a:bodyPr/>
        <a:lstStyle/>
        <a:p>
          <a:endParaRPr lang="en-US"/>
        </a:p>
      </dgm:t>
    </dgm:pt>
    <dgm:pt modelId="{E76334FD-1F56-4279-99D8-CFAF27C81B91}">
      <dgm:prSet phldrT="[Text]"/>
      <dgm:spPr/>
      <dgm:t>
        <a:bodyPr/>
        <a:lstStyle/>
        <a:p>
          <a:r>
            <a:rPr lang="en-US"/>
            <a:t>Members will be provided with a list of potential goals on policies based on SWOT in advance</a:t>
          </a:r>
        </a:p>
      </dgm:t>
    </dgm:pt>
    <dgm:pt modelId="{8B125F4A-DFC1-47BF-8B14-92EC835BEA02}" type="parTrans" cxnId="{16D08EDF-4A71-49A0-BC69-A4DEE4902BB4}">
      <dgm:prSet/>
      <dgm:spPr/>
      <dgm:t>
        <a:bodyPr/>
        <a:lstStyle/>
        <a:p>
          <a:endParaRPr lang="en-US"/>
        </a:p>
      </dgm:t>
    </dgm:pt>
    <dgm:pt modelId="{28ED492D-C352-4E07-946A-42C35CCF029E}" type="sibTrans" cxnId="{16D08EDF-4A71-49A0-BC69-A4DEE4902BB4}">
      <dgm:prSet/>
      <dgm:spPr/>
      <dgm:t>
        <a:bodyPr/>
        <a:lstStyle/>
        <a:p>
          <a:endParaRPr lang="en-US"/>
        </a:p>
      </dgm:t>
    </dgm:pt>
    <dgm:pt modelId="{14D1C9AD-D8CC-449E-9AF4-478CA20556C1}">
      <dgm:prSet/>
      <dgm:spPr/>
      <dgm:t>
        <a:bodyPr/>
        <a:lstStyle/>
        <a:p>
          <a:r>
            <a:rPr lang="en-US"/>
            <a:t>Early May: Review Survey Results and GHG Inventory Results</a:t>
          </a:r>
        </a:p>
      </dgm:t>
    </dgm:pt>
    <dgm:pt modelId="{25B4B0AF-0020-4B0F-BA2B-D22EE1732BD4}" type="parTrans" cxnId="{B3CD712F-531E-40C8-934C-D8C3E6978DE4}">
      <dgm:prSet/>
      <dgm:spPr/>
      <dgm:t>
        <a:bodyPr/>
        <a:lstStyle/>
        <a:p>
          <a:endParaRPr lang="en-US"/>
        </a:p>
      </dgm:t>
    </dgm:pt>
    <dgm:pt modelId="{5FC379C2-5DA7-4C3F-B986-1C3436E663BC}" type="sibTrans" cxnId="{B3CD712F-531E-40C8-934C-D8C3E6978DE4}">
      <dgm:prSet/>
      <dgm:spPr/>
      <dgm:t>
        <a:bodyPr/>
        <a:lstStyle/>
        <a:p>
          <a:endParaRPr lang="en-US"/>
        </a:p>
      </dgm:t>
    </dgm:pt>
    <dgm:pt modelId="{A0B8F585-1FAA-4473-AB71-948D895A7C53}">
      <dgm:prSet/>
      <dgm:spPr/>
      <dgm:t>
        <a:bodyPr/>
        <a:lstStyle/>
        <a:p>
          <a:r>
            <a:rPr lang="en-US"/>
            <a:t>Discussion of potential goals and policies</a:t>
          </a:r>
        </a:p>
      </dgm:t>
    </dgm:pt>
    <dgm:pt modelId="{2134E759-F584-4179-BC87-3BF9FB795D39}" type="parTrans" cxnId="{AAC82D19-1C60-4A96-89A9-F61C59FDAF70}">
      <dgm:prSet/>
      <dgm:spPr/>
      <dgm:t>
        <a:bodyPr/>
        <a:lstStyle/>
        <a:p>
          <a:endParaRPr lang="en-US"/>
        </a:p>
      </dgm:t>
    </dgm:pt>
    <dgm:pt modelId="{1844A842-5732-409D-BDA6-101FF332DB6B}" type="sibTrans" cxnId="{AAC82D19-1C60-4A96-89A9-F61C59FDAF70}">
      <dgm:prSet/>
      <dgm:spPr/>
      <dgm:t>
        <a:bodyPr/>
        <a:lstStyle/>
        <a:p>
          <a:endParaRPr lang="en-US"/>
        </a:p>
      </dgm:t>
    </dgm:pt>
    <dgm:pt modelId="{9FBE5339-D606-492F-BA04-C42720A58D6D}">
      <dgm:prSet phldrT="[Text]"/>
      <dgm:spPr/>
      <dgm:t>
        <a:bodyPr/>
        <a:lstStyle/>
        <a:p>
          <a:endParaRPr lang="en-US"/>
        </a:p>
      </dgm:t>
    </dgm:pt>
    <dgm:pt modelId="{26885F16-8470-4F4F-BC30-73DD2D8F6704}" type="parTrans" cxnId="{B909A739-6EC1-4C38-A4BF-62EF451F0CD0}">
      <dgm:prSet/>
      <dgm:spPr/>
      <dgm:t>
        <a:bodyPr/>
        <a:lstStyle/>
        <a:p>
          <a:endParaRPr lang="en-US"/>
        </a:p>
      </dgm:t>
    </dgm:pt>
    <dgm:pt modelId="{9FA9AE68-E285-44B2-ACBC-163BAF23755C}" type="sibTrans" cxnId="{B909A739-6EC1-4C38-A4BF-62EF451F0CD0}">
      <dgm:prSet/>
      <dgm:spPr/>
      <dgm:t>
        <a:bodyPr/>
        <a:lstStyle/>
        <a:p>
          <a:endParaRPr lang="en-US"/>
        </a:p>
      </dgm:t>
    </dgm:pt>
    <dgm:pt modelId="{D3491D38-5950-4FF3-9586-60892281DF1C}">
      <dgm:prSet phldrT="[Text]"/>
      <dgm:spPr/>
      <dgm:t>
        <a:bodyPr/>
        <a:lstStyle/>
        <a:p>
          <a:r>
            <a:rPr lang="en-US"/>
            <a:t>Visioning</a:t>
          </a:r>
        </a:p>
      </dgm:t>
    </dgm:pt>
    <dgm:pt modelId="{D09D72D8-874E-4255-819B-4C31AB7116E5}" type="parTrans" cxnId="{F04B19C3-24D1-435F-8B21-A61A7C1ABD72}">
      <dgm:prSet/>
      <dgm:spPr/>
      <dgm:t>
        <a:bodyPr/>
        <a:lstStyle/>
        <a:p>
          <a:endParaRPr lang="en-US"/>
        </a:p>
      </dgm:t>
    </dgm:pt>
    <dgm:pt modelId="{71C10EC7-6709-4F95-AE7D-D370B30FD6F0}" type="sibTrans" cxnId="{F04B19C3-24D1-435F-8B21-A61A7C1ABD72}">
      <dgm:prSet/>
      <dgm:spPr/>
      <dgm:t>
        <a:bodyPr/>
        <a:lstStyle/>
        <a:p>
          <a:endParaRPr lang="en-US"/>
        </a:p>
      </dgm:t>
    </dgm:pt>
    <dgm:pt modelId="{5FD5F1FE-9308-4C85-8DCE-66EC9DE6496C}">
      <dgm:prSet phldrT="[Text]"/>
      <dgm:spPr/>
      <dgm:t>
        <a:bodyPr/>
        <a:lstStyle/>
        <a:p>
          <a:r>
            <a:rPr lang="en-US"/>
            <a:t>CPAT will provide feedback on goals and policies</a:t>
          </a:r>
        </a:p>
      </dgm:t>
    </dgm:pt>
    <dgm:pt modelId="{D8792F07-0011-40AC-A6D3-0C6A4A14E95A}" type="parTrans" cxnId="{D484916F-4E2F-4552-822E-8800E05DD9CC}">
      <dgm:prSet/>
      <dgm:spPr/>
      <dgm:t>
        <a:bodyPr/>
        <a:lstStyle/>
        <a:p>
          <a:endParaRPr lang="en-US"/>
        </a:p>
      </dgm:t>
    </dgm:pt>
    <dgm:pt modelId="{2DB0D0B0-C5C8-4B0B-AE9B-FACCB962D177}" type="sibTrans" cxnId="{D484916F-4E2F-4552-822E-8800E05DD9CC}">
      <dgm:prSet/>
      <dgm:spPr/>
      <dgm:t>
        <a:bodyPr/>
        <a:lstStyle/>
        <a:p>
          <a:endParaRPr lang="en-US"/>
        </a:p>
      </dgm:t>
    </dgm:pt>
    <dgm:pt modelId="{6BC0E12B-E60D-47B5-8439-11A5E7AD5EFC}">
      <dgm:prSet/>
      <dgm:spPr/>
      <dgm:t>
        <a:bodyPr/>
        <a:lstStyle/>
        <a:p>
          <a:r>
            <a:rPr lang="en-US"/>
            <a:t>Results of public outreach and GHG Inventory and high-level analysis of potential policy goals and strategies</a:t>
          </a:r>
        </a:p>
      </dgm:t>
    </dgm:pt>
    <dgm:pt modelId="{C37E2F7B-4C0D-45BA-83B8-3B10F869B07F}" type="parTrans" cxnId="{BB8FCCAD-333B-438F-90A6-09492D4055C9}">
      <dgm:prSet/>
      <dgm:spPr/>
      <dgm:t>
        <a:bodyPr/>
        <a:lstStyle/>
        <a:p>
          <a:endParaRPr lang="en-US"/>
        </a:p>
      </dgm:t>
    </dgm:pt>
    <dgm:pt modelId="{2643C2E1-7FD9-4C5D-B5F7-6680F67BE781}" type="sibTrans" cxnId="{BB8FCCAD-333B-438F-90A6-09492D4055C9}">
      <dgm:prSet/>
      <dgm:spPr/>
      <dgm:t>
        <a:bodyPr/>
        <a:lstStyle/>
        <a:p>
          <a:endParaRPr lang="en-US"/>
        </a:p>
      </dgm:t>
    </dgm:pt>
    <dgm:pt modelId="{B42F4DD1-98EE-425A-8127-A47ADF842F62}">
      <dgm:prSet/>
      <dgm:spPr/>
      <dgm:t>
        <a:bodyPr/>
        <a:lstStyle/>
        <a:p>
          <a:r>
            <a:rPr lang="en-US"/>
            <a:t>June: Review of Refined Goals and Policies</a:t>
          </a:r>
        </a:p>
      </dgm:t>
    </dgm:pt>
    <dgm:pt modelId="{565C6170-350D-461F-8317-C7366CE7950C}" type="parTrans" cxnId="{62286BDF-AA2F-41CF-9435-61A702B2833F}">
      <dgm:prSet/>
      <dgm:spPr/>
      <dgm:t>
        <a:bodyPr/>
        <a:lstStyle/>
        <a:p>
          <a:endParaRPr lang="en-US"/>
        </a:p>
      </dgm:t>
    </dgm:pt>
    <dgm:pt modelId="{DBE010A6-431B-464B-817B-255CF28F914B}" type="sibTrans" cxnId="{62286BDF-AA2F-41CF-9435-61A702B2833F}">
      <dgm:prSet/>
      <dgm:spPr/>
      <dgm:t>
        <a:bodyPr/>
        <a:lstStyle/>
        <a:p>
          <a:endParaRPr lang="en-US"/>
        </a:p>
      </dgm:t>
    </dgm:pt>
    <dgm:pt modelId="{06E31569-2A17-4D16-B7BA-33DF1C7119AF}">
      <dgm:prSet/>
      <dgm:spPr/>
      <dgm:t>
        <a:bodyPr/>
        <a:lstStyle/>
        <a:p>
          <a:r>
            <a:rPr lang="en-US"/>
            <a:t>CPAT members will be provided with updated vision, goals, and policies in advance of the meeting with expectation they will provide feedback</a:t>
          </a:r>
        </a:p>
      </dgm:t>
    </dgm:pt>
    <dgm:pt modelId="{F735F638-79FA-40AD-A003-0CADDB1A2C24}" type="parTrans" cxnId="{99353F00-52E8-43FE-AEC5-167C92B4A0E8}">
      <dgm:prSet/>
      <dgm:spPr/>
      <dgm:t>
        <a:bodyPr/>
        <a:lstStyle/>
        <a:p>
          <a:endParaRPr lang="en-US"/>
        </a:p>
      </dgm:t>
    </dgm:pt>
    <dgm:pt modelId="{A4A033F1-B50B-4F56-AC60-09BEE97FBE32}" type="sibTrans" cxnId="{99353F00-52E8-43FE-AEC5-167C92B4A0E8}">
      <dgm:prSet/>
      <dgm:spPr/>
      <dgm:t>
        <a:bodyPr/>
        <a:lstStyle/>
        <a:p>
          <a:endParaRPr lang="en-US"/>
        </a:p>
      </dgm:t>
    </dgm:pt>
    <dgm:pt modelId="{8019E7A3-B167-47FF-A072-E1C0E98FB10F}">
      <dgm:prSet/>
      <dgm:spPr/>
      <dgm:t>
        <a:bodyPr/>
        <a:lstStyle/>
        <a:p>
          <a:r>
            <a:rPr lang="en-US"/>
            <a:t>Discuss feedback received from the CPAT on the refined vision, goals, and policies</a:t>
          </a:r>
        </a:p>
      </dgm:t>
    </dgm:pt>
    <dgm:pt modelId="{FC99E09E-F4C6-4D13-9C38-2F583FE90AC5}" type="parTrans" cxnId="{A47F2432-CC13-431E-83F6-E33565235759}">
      <dgm:prSet/>
      <dgm:spPr/>
      <dgm:t>
        <a:bodyPr/>
        <a:lstStyle/>
        <a:p>
          <a:endParaRPr lang="en-US"/>
        </a:p>
      </dgm:t>
    </dgm:pt>
    <dgm:pt modelId="{197C273C-2902-46E8-BD69-9A8820F41912}" type="sibTrans" cxnId="{A47F2432-CC13-431E-83F6-E33565235759}">
      <dgm:prSet/>
      <dgm:spPr/>
      <dgm:t>
        <a:bodyPr/>
        <a:lstStyle/>
        <a:p>
          <a:endParaRPr lang="en-US"/>
        </a:p>
      </dgm:t>
    </dgm:pt>
    <dgm:pt modelId="{48948D6D-2B64-4B32-9EC6-ED3D44B26BAD}" type="pres">
      <dgm:prSet presAssocID="{9E9F3DAB-C3DE-471E-9324-0C3410A49DB5}" presName="linear" presStyleCnt="0">
        <dgm:presLayoutVars>
          <dgm:dir/>
          <dgm:resizeHandles val="exact"/>
        </dgm:presLayoutVars>
      </dgm:prSet>
      <dgm:spPr/>
    </dgm:pt>
    <dgm:pt modelId="{6E603730-F8D5-4700-B002-D813E69C2FFC}" type="pres">
      <dgm:prSet presAssocID="{33DFF0BD-36FC-47FD-9BD3-DC033732C4AA}" presName="comp" presStyleCnt="0"/>
      <dgm:spPr/>
    </dgm:pt>
    <dgm:pt modelId="{620091F4-C973-4C78-B95D-57DB4582272A}" type="pres">
      <dgm:prSet presAssocID="{33DFF0BD-36FC-47FD-9BD3-DC033732C4AA}" presName="box" presStyleLbl="node1" presStyleIdx="0" presStyleCnt="5" custLinFactNeighborX="-5522" custLinFactNeighborY="815"/>
      <dgm:spPr/>
    </dgm:pt>
    <dgm:pt modelId="{496CFBB5-8683-406E-82F4-80437D52C4D3}" type="pres">
      <dgm:prSet presAssocID="{33DFF0BD-36FC-47FD-9BD3-DC033732C4AA}" presName="img"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t="-7000" b="-7000"/>
          </a:stretch>
        </a:blipFill>
      </dgm:spPr>
      <dgm:extLst>
        <a:ext uri="{E40237B7-FDA0-4F09-8148-C483321AD2D9}">
          <dgm14:cNvPr xmlns:dgm14="http://schemas.microsoft.com/office/drawing/2010/diagram" id="0" name="" descr="A hanging lightbulb"/>
        </a:ext>
      </dgm:extLst>
    </dgm:pt>
    <dgm:pt modelId="{1924B037-4F20-4F36-B501-EFA38F9AF31B}" type="pres">
      <dgm:prSet presAssocID="{33DFF0BD-36FC-47FD-9BD3-DC033732C4AA}" presName="text" presStyleLbl="node1" presStyleIdx="0" presStyleCnt="5">
        <dgm:presLayoutVars>
          <dgm:bulletEnabled val="1"/>
        </dgm:presLayoutVars>
      </dgm:prSet>
      <dgm:spPr/>
    </dgm:pt>
    <dgm:pt modelId="{F5D2E483-4698-4C6C-B2D2-E4938F6C1DC7}" type="pres">
      <dgm:prSet presAssocID="{55A8AD1B-3854-49DD-91A6-6E2271C0B28B}" presName="spacer" presStyleCnt="0"/>
      <dgm:spPr/>
    </dgm:pt>
    <dgm:pt modelId="{5A29F1E0-1032-49A7-A149-6248236EEC27}" type="pres">
      <dgm:prSet presAssocID="{2DA60016-4237-46B9-A3D0-405BC526DB7A}" presName="comp" presStyleCnt="0"/>
      <dgm:spPr/>
    </dgm:pt>
    <dgm:pt modelId="{306DB612-5737-48C9-B29A-E457A4B36A3C}" type="pres">
      <dgm:prSet presAssocID="{2DA60016-4237-46B9-A3D0-405BC526DB7A}" presName="box" presStyleLbl="node1" presStyleIdx="1" presStyleCnt="5"/>
      <dgm:spPr/>
    </dgm:pt>
    <dgm:pt modelId="{11935531-DBD8-427E-86C8-B6F82D509F18}" type="pres">
      <dgm:prSet presAssocID="{2DA60016-4237-46B9-A3D0-405BC526DB7A}" presName="img" presStyleLbl="fgImgPlac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1000" r="-1000"/>
          </a:stretch>
        </a:blipFill>
      </dgm:spPr>
      <dgm:extLst>
        <a:ext uri="{E40237B7-FDA0-4F09-8148-C483321AD2D9}">
          <dgm14:cNvPr xmlns:dgm14="http://schemas.microsoft.com/office/drawing/2010/diagram" id="0" name="" descr="A wall covered with sticky notes."/>
        </a:ext>
      </dgm:extLst>
    </dgm:pt>
    <dgm:pt modelId="{4AA98E68-0940-4C41-B90A-FBBFAD56D728}" type="pres">
      <dgm:prSet presAssocID="{2DA60016-4237-46B9-A3D0-405BC526DB7A}" presName="text" presStyleLbl="node1" presStyleIdx="1" presStyleCnt="5">
        <dgm:presLayoutVars>
          <dgm:bulletEnabled val="1"/>
        </dgm:presLayoutVars>
      </dgm:prSet>
      <dgm:spPr/>
    </dgm:pt>
    <dgm:pt modelId="{3B4A2C04-77EE-4E0C-958A-6DE9410125F7}" type="pres">
      <dgm:prSet presAssocID="{09EAC8D3-69BA-4B77-9F15-E6C7416E946E}" presName="spacer" presStyleCnt="0"/>
      <dgm:spPr/>
    </dgm:pt>
    <dgm:pt modelId="{5774D030-68AE-4267-BB0D-535C14B51CC3}" type="pres">
      <dgm:prSet presAssocID="{440C594D-08C1-4F6A-BE2E-D825328DFE46}" presName="comp" presStyleCnt="0"/>
      <dgm:spPr/>
    </dgm:pt>
    <dgm:pt modelId="{26E2CFEB-5AFF-405E-9D8C-BE33F68B9399}" type="pres">
      <dgm:prSet presAssocID="{440C594D-08C1-4F6A-BE2E-D825328DFE46}" presName="box" presStyleLbl="node1" presStyleIdx="2" presStyleCnt="5" custLinFactNeighborX="-2226" custLinFactNeighborY="-2512"/>
      <dgm:spPr/>
    </dgm:pt>
    <dgm:pt modelId="{09DAC926-51E0-400C-8491-307C38B52EFC}" type="pres">
      <dgm:prSet presAssocID="{440C594D-08C1-4F6A-BE2E-D825328DFE46}" presName="img" presStyleLbl="fgImgPlac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t="-3000" b="-3000"/>
          </a:stretch>
        </a:blipFill>
      </dgm:spPr>
      <dgm:extLst>
        <a:ext uri="{E40237B7-FDA0-4F09-8148-C483321AD2D9}">
          <dgm14:cNvPr xmlns:dgm14="http://schemas.microsoft.com/office/drawing/2010/diagram" id="0" name="" descr="Tall bamboo trees"/>
        </a:ext>
      </dgm:extLst>
    </dgm:pt>
    <dgm:pt modelId="{6F90D101-19E8-413B-A51E-F4236CFF4821}" type="pres">
      <dgm:prSet presAssocID="{440C594D-08C1-4F6A-BE2E-D825328DFE46}" presName="text" presStyleLbl="node1" presStyleIdx="2" presStyleCnt="5">
        <dgm:presLayoutVars>
          <dgm:bulletEnabled val="1"/>
        </dgm:presLayoutVars>
      </dgm:prSet>
      <dgm:spPr/>
    </dgm:pt>
    <dgm:pt modelId="{E04DD359-D21F-47BB-9351-30425405226C}" type="pres">
      <dgm:prSet presAssocID="{CDBAA173-2EC0-4A95-A090-2DC93F95E118}" presName="spacer" presStyleCnt="0"/>
      <dgm:spPr/>
    </dgm:pt>
    <dgm:pt modelId="{38707619-B7B9-4073-9876-3E5296DDFC2D}" type="pres">
      <dgm:prSet presAssocID="{14D1C9AD-D8CC-449E-9AF4-478CA20556C1}" presName="comp" presStyleCnt="0"/>
      <dgm:spPr/>
    </dgm:pt>
    <dgm:pt modelId="{55128F85-4AD8-4068-888A-969DD9A76DC4}" type="pres">
      <dgm:prSet presAssocID="{14D1C9AD-D8CC-449E-9AF4-478CA20556C1}" presName="box" presStyleLbl="node1" presStyleIdx="3" presStyleCnt="5"/>
      <dgm:spPr/>
    </dgm:pt>
    <dgm:pt modelId="{882A8201-952F-4C80-A1F0-320A5474797B}" type="pres">
      <dgm:prSet presAssocID="{14D1C9AD-D8CC-449E-9AF4-478CA20556C1}" presName="img" presStyleLbl="fgImgPlace1"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t="-12000" b="-12000"/>
          </a:stretch>
        </a:blipFill>
      </dgm:spPr>
      <dgm:extLst>
        <a:ext uri="{E40237B7-FDA0-4F09-8148-C483321AD2D9}">
          <dgm14:cNvPr xmlns:dgm14="http://schemas.microsoft.com/office/drawing/2010/diagram" id="0" name="" descr="Multi-colored dialogue boxes"/>
        </a:ext>
      </dgm:extLst>
    </dgm:pt>
    <dgm:pt modelId="{98E554AB-8E68-4FED-9BD4-FB74B4FF611B}" type="pres">
      <dgm:prSet presAssocID="{14D1C9AD-D8CC-449E-9AF4-478CA20556C1}" presName="text" presStyleLbl="node1" presStyleIdx="3" presStyleCnt="5">
        <dgm:presLayoutVars>
          <dgm:bulletEnabled val="1"/>
        </dgm:presLayoutVars>
      </dgm:prSet>
      <dgm:spPr/>
    </dgm:pt>
    <dgm:pt modelId="{067C732B-0131-4F05-AFB3-404E31AA3C0D}" type="pres">
      <dgm:prSet presAssocID="{5FC379C2-5DA7-4C3F-B986-1C3436E663BC}" presName="spacer" presStyleCnt="0"/>
      <dgm:spPr/>
    </dgm:pt>
    <dgm:pt modelId="{AD414DA5-3610-4961-8481-FAE19959C52A}" type="pres">
      <dgm:prSet presAssocID="{B42F4DD1-98EE-425A-8127-A47ADF842F62}" presName="comp" presStyleCnt="0"/>
      <dgm:spPr/>
    </dgm:pt>
    <dgm:pt modelId="{D6381AA7-916D-47BE-BE5E-6F3DD1730E41}" type="pres">
      <dgm:prSet presAssocID="{B42F4DD1-98EE-425A-8127-A47ADF842F62}" presName="box" presStyleLbl="node1" presStyleIdx="4" presStyleCnt="5"/>
      <dgm:spPr/>
    </dgm:pt>
    <dgm:pt modelId="{BCC8002D-4918-4150-AD66-CF5DC69C5852}" type="pres">
      <dgm:prSet presAssocID="{B42F4DD1-98EE-425A-8127-A47ADF842F62}" presName="img" presStyleLbl="fgImgPlac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t="-3000" b="-3000"/>
          </a:stretch>
        </a:blipFill>
      </dgm:spPr>
      <dgm:extLst>
        <a:ext uri="{E40237B7-FDA0-4F09-8148-C483321AD2D9}">
          <dgm14:cNvPr xmlns:dgm14="http://schemas.microsoft.com/office/drawing/2010/diagram" id="0" name="" descr="Hands decorating cake"/>
        </a:ext>
      </dgm:extLst>
    </dgm:pt>
    <dgm:pt modelId="{D0771A73-ECD7-4134-B334-ED658B17F6BA}" type="pres">
      <dgm:prSet presAssocID="{B42F4DD1-98EE-425A-8127-A47ADF842F62}" presName="text" presStyleLbl="node1" presStyleIdx="4" presStyleCnt="5">
        <dgm:presLayoutVars>
          <dgm:bulletEnabled val="1"/>
        </dgm:presLayoutVars>
      </dgm:prSet>
      <dgm:spPr/>
    </dgm:pt>
  </dgm:ptLst>
  <dgm:cxnLst>
    <dgm:cxn modelId="{99353F00-52E8-43FE-AEC5-167C92B4A0E8}" srcId="{B42F4DD1-98EE-425A-8127-A47ADF842F62}" destId="{06E31569-2A17-4D16-B7BA-33DF1C7119AF}" srcOrd="0" destOrd="0" parTransId="{F735F638-79FA-40AD-A003-0CADDB1A2C24}" sibTransId="{A4A033F1-B50B-4F56-AC60-09BEE97FBE32}"/>
    <dgm:cxn modelId="{1FE87604-BA40-4C8F-A266-CBF0D1791766}" type="presOf" srcId="{7C6E7D3C-EDF2-42DA-9F5E-FCC7149D2CC9}" destId="{4AA98E68-0940-4C41-B90A-FBBFAD56D728}" srcOrd="1" destOrd="2" presId="urn:microsoft.com/office/officeart/2005/8/layout/vList4"/>
    <dgm:cxn modelId="{DC483C15-5FE4-474C-A19D-7FAE26FB92FB}" type="presOf" srcId="{D3491D38-5950-4FF3-9586-60892281DF1C}" destId="{1924B037-4F20-4F36-B501-EFA38F9AF31B}" srcOrd="1" destOrd="3" presId="urn:microsoft.com/office/officeart/2005/8/layout/vList4"/>
    <dgm:cxn modelId="{EB27E815-42AB-4FD5-A08E-BC86536E7FEA}" type="presOf" srcId="{9E9F3DAB-C3DE-471E-9324-0C3410A49DB5}" destId="{48948D6D-2B64-4B32-9EC6-ED3D44B26BAD}" srcOrd="0" destOrd="0" presId="urn:microsoft.com/office/officeart/2005/8/layout/vList4"/>
    <dgm:cxn modelId="{AAC82D19-1C60-4A96-89A9-F61C59FDAF70}" srcId="{14D1C9AD-D8CC-449E-9AF4-478CA20556C1}" destId="{A0B8F585-1FAA-4473-AB71-948D895A7C53}" srcOrd="1" destOrd="0" parTransId="{2134E759-F584-4179-BC87-3BF9FB795D39}" sibTransId="{1844A842-5732-409D-BDA6-101FF332DB6B}"/>
    <dgm:cxn modelId="{A2053D1B-4D4E-425A-A381-1F44B88682A0}" type="presOf" srcId="{24390BAF-C27C-4953-99A8-737306AA25DF}" destId="{306DB612-5737-48C9-B29A-E457A4B36A3C}" srcOrd="0" destOrd="1" presId="urn:microsoft.com/office/officeart/2005/8/layout/vList4"/>
    <dgm:cxn modelId="{B0DCC21C-1275-45AE-9A4B-46F5BC5361DD}" srcId="{2DA60016-4237-46B9-A3D0-405BC526DB7A}" destId="{24390BAF-C27C-4953-99A8-737306AA25DF}" srcOrd="0" destOrd="0" parTransId="{119D97E2-4CD1-46D9-91EC-749054631A68}" sibTransId="{C10D8DD3-B7BF-49A3-B64D-0819E1F07BAB}"/>
    <dgm:cxn modelId="{4265DD1E-0D0E-44A5-BCDE-3CD5726B74F4}" type="presOf" srcId="{14D1C9AD-D8CC-449E-9AF4-478CA20556C1}" destId="{55128F85-4AD8-4068-888A-969DD9A76DC4}" srcOrd="0" destOrd="0" presId="urn:microsoft.com/office/officeart/2005/8/layout/vList4"/>
    <dgm:cxn modelId="{C801591F-118A-4341-8EC5-9CE854BF3864}" type="presOf" srcId="{440C594D-08C1-4F6A-BE2E-D825328DFE46}" destId="{26E2CFEB-5AFF-405E-9D8C-BE33F68B9399}" srcOrd="0" destOrd="0" presId="urn:microsoft.com/office/officeart/2005/8/layout/vList4"/>
    <dgm:cxn modelId="{21561924-CED4-4CF1-8369-422F18F900F9}" type="presOf" srcId="{06E31569-2A17-4D16-B7BA-33DF1C7119AF}" destId="{D0771A73-ECD7-4134-B334-ED658B17F6BA}" srcOrd="1" destOrd="1" presId="urn:microsoft.com/office/officeart/2005/8/layout/vList4"/>
    <dgm:cxn modelId="{0D76E929-E360-4C19-A076-702BC6518865}" type="presOf" srcId="{E76334FD-1F56-4279-99D8-CFAF27C81B91}" destId="{26E2CFEB-5AFF-405E-9D8C-BE33F68B9399}" srcOrd="0" destOrd="1" presId="urn:microsoft.com/office/officeart/2005/8/layout/vList4"/>
    <dgm:cxn modelId="{F855D82B-2233-4A56-9878-B55D6C2F4A18}" type="presOf" srcId="{5FD5F1FE-9308-4C85-8DCE-66EC9DE6496C}" destId="{26E2CFEB-5AFF-405E-9D8C-BE33F68B9399}" srcOrd="0" destOrd="2" presId="urn:microsoft.com/office/officeart/2005/8/layout/vList4"/>
    <dgm:cxn modelId="{D6F9442F-60E6-4E65-949E-CD76A6AEE616}" srcId="{2DA60016-4237-46B9-A3D0-405BC526DB7A}" destId="{7C6E7D3C-EDF2-42DA-9F5E-FCC7149D2CC9}" srcOrd="1" destOrd="0" parTransId="{EB9055AD-1BEE-4085-8046-1BE29C973AF7}" sibTransId="{1AD24020-DB64-4450-B8E7-7EEFC9E5F07E}"/>
    <dgm:cxn modelId="{B3CD712F-531E-40C8-934C-D8C3E6978DE4}" srcId="{9E9F3DAB-C3DE-471E-9324-0C3410A49DB5}" destId="{14D1C9AD-D8CC-449E-9AF4-478CA20556C1}" srcOrd="3" destOrd="0" parTransId="{25B4B0AF-0020-4B0F-BA2B-D22EE1732BD4}" sibTransId="{5FC379C2-5DA7-4C3F-B986-1C3436E663BC}"/>
    <dgm:cxn modelId="{A47F2432-CC13-431E-83F6-E33565235759}" srcId="{B42F4DD1-98EE-425A-8127-A47ADF842F62}" destId="{8019E7A3-B167-47FF-A072-E1C0E98FB10F}" srcOrd="1" destOrd="0" parTransId="{FC99E09E-F4C6-4D13-9C38-2F583FE90AC5}" sibTransId="{197C273C-2902-46E8-BD69-9A8820F41912}"/>
    <dgm:cxn modelId="{C8767732-2D1E-425A-80BC-26C300A7871F}" type="presOf" srcId="{A0B8F585-1FAA-4473-AB71-948D895A7C53}" destId="{55128F85-4AD8-4068-888A-969DD9A76DC4}" srcOrd="0" destOrd="2" presId="urn:microsoft.com/office/officeart/2005/8/layout/vList4"/>
    <dgm:cxn modelId="{B909A739-6EC1-4C38-A4BF-62EF451F0CD0}" srcId="{33DFF0BD-36FC-47FD-9BD3-DC033732C4AA}" destId="{9FBE5339-D606-492F-BA04-C42720A58D6D}" srcOrd="3" destOrd="0" parTransId="{26885F16-8470-4F4F-BC30-73DD2D8F6704}" sibTransId="{9FA9AE68-E285-44B2-ACBC-163BAF23755C}"/>
    <dgm:cxn modelId="{3508593E-044E-4E38-B3F2-A3ADE2C09805}" type="presOf" srcId="{14D1C9AD-D8CC-449E-9AF4-478CA20556C1}" destId="{98E554AB-8E68-4FED-9BD4-FB74B4FF611B}" srcOrd="1" destOrd="0" presId="urn:microsoft.com/office/officeart/2005/8/layout/vList4"/>
    <dgm:cxn modelId="{36AE903F-0C8E-4FE5-BA1A-53E6A430869D}" srcId="{33DFF0BD-36FC-47FD-9BD3-DC033732C4AA}" destId="{5E308155-A926-43D0-834B-5CD860B34468}" srcOrd="0" destOrd="0" parTransId="{9FE8B60D-72F9-4BF6-9E5A-1B0F88D45650}" sibTransId="{C35C8A42-63A1-4174-BDC4-4CB200156E00}"/>
    <dgm:cxn modelId="{0D7B5462-4881-431A-89AB-6B6E964AA14F}" type="presOf" srcId="{24390BAF-C27C-4953-99A8-737306AA25DF}" destId="{4AA98E68-0940-4C41-B90A-FBBFAD56D728}" srcOrd="1" destOrd="1" presId="urn:microsoft.com/office/officeart/2005/8/layout/vList4"/>
    <dgm:cxn modelId="{8BE5AC6A-F5CC-468A-8A23-94860D5FF520}" type="presOf" srcId="{33DFF0BD-36FC-47FD-9BD3-DC033732C4AA}" destId="{620091F4-C973-4C78-B95D-57DB4582272A}" srcOrd="0" destOrd="0" presId="urn:microsoft.com/office/officeart/2005/8/layout/vList4"/>
    <dgm:cxn modelId="{D484916F-4E2F-4552-822E-8800E05DD9CC}" srcId="{440C594D-08C1-4F6A-BE2E-D825328DFE46}" destId="{5FD5F1FE-9308-4C85-8DCE-66EC9DE6496C}" srcOrd="1" destOrd="0" parTransId="{D8792F07-0011-40AC-A6D3-0C6A4A14E95A}" sibTransId="{2DB0D0B0-C5C8-4B0B-AE9B-FACCB962D177}"/>
    <dgm:cxn modelId="{D6515079-1A59-4072-9CA2-0BCA35F7E69E}" type="presOf" srcId="{B42F4DD1-98EE-425A-8127-A47ADF842F62}" destId="{D6381AA7-916D-47BE-BE5E-6F3DD1730E41}" srcOrd="0" destOrd="0" presId="urn:microsoft.com/office/officeart/2005/8/layout/vList4"/>
    <dgm:cxn modelId="{21B1E179-9337-4BB5-A674-BAEDB9A3964E}" type="presOf" srcId="{06E31569-2A17-4D16-B7BA-33DF1C7119AF}" destId="{D6381AA7-916D-47BE-BE5E-6F3DD1730E41}" srcOrd="0" destOrd="1" presId="urn:microsoft.com/office/officeart/2005/8/layout/vList4"/>
    <dgm:cxn modelId="{4281725A-E46A-4896-A2BF-1105DC2AB6ED}" type="presOf" srcId="{5FD5F1FE-9308-4C85-8DCE-66EC9DE6496C}" destId="{6F90D101-19E8-413B-A51E-F4236CFF4821}" srcOrd="1" destOrd="2" presId="urn:microsoft.com/office/officeart/2005/8/layout/vList4"/>
    <dgm:cxn modelId="{6BC1747D-CA13-4BBF-A420-5374EB304FFA}" type="presOf" srcId="{E76334FD-1F56-4279-99D8-CFAF27C81B91}" destId="{6F90D101-19E8-413B-A51E-F4236CFF4821}" srcOrd="1" destOrd="1" presId="urn:microsoft.com/office/officeart/2005/8/layout/vList4"/>
    <dgm:cxn modelId="{86A3157F-21AC-4F9E-9F32-C7783EAC6834}" type="presOf" srcId="{B42F4DD1-98EE-425A-8127-A47ADF842F62}" destId="{D0771A73-ECD7-4134-B334-ED658B17F6BA}" srcOrd="1" destOrd="0" presId="urn:microsoft.com/office/officeart/2005/8/layout/vList4"/>
    <dgm:cxn modelId="{33103C82-4736-46FB-9B8A-C02B515F0019}" type="presOf" srcId="{7C6E7D3C-EDF2-42DA-9F5E-FCC7149D2CC9}" destId="{306DB612-5737-48C9-B29A-E457A4B36A3C}" srcOrd="0" destOrd="2" presId="urn:microsoft.com/office/officeart/2005/8/layout/vList4"/>
    <dgm:cxn modelId="{DEDC0384-0537-4887-8980-FC649898205A}" type="presOf" srcId="{2DA60016-4237-46B9-A3D0-405BC526DB7A}" destId="{306DB612-5737-48C9-B29A-E457A4B36A3C}" srcOrd="0" destOrd="0" presId="urn:microsoft.com/office/officeart/2005/8/layout/vList4"/>
    <dgm:cxn modelId="{70732E91-1873-473F-9D67-877EF76EBE71}" type="presOf" srcId="{2DA60016-4237-46B9-A3D0-405BC526DB7A}" destId="{4AA98E68-0940-4C41-B90A-FBBFAD56D728}" srcOrd="1" destOrd="0" presId="urn:microsoft.com/office/officeart/2005/8/layout/vList4"/>
    <dgm:cxn modelId="{FC38CD93-BEB6-4B86-BA8F-1A70CDB87178}" type="presOf" srcId="{9FBE5339-D606-492F-BA04-C42720A58D6D}" destId="{1924B037-4F20-4F36-B501-EFA38F9AF31B}" srcOrd="1" destOrd="4" presId="urn:microsoft.com/office/officeart/2005/8/layout/vList4"/>
    <dgm:cxn modelId="{ABA43F96-12A1-4EC7-AFAB-600FC42F044F}" type="presOf" srcId="{D3491D38-5950-4FF3-9586-60892281DF1C}" destId="{620091F4-C973-4C78-B95D-57DB4582272A}" srcOrd="0" destOrd="3" presId="urn:microsoft.com/office/officeart/2005/8/layout/vList4"/>
    <dgm:cxn modelId="{2F458197-F62F-4C35-B2B3-0FC3E95EBEA2}" type="presOf" srcId="{96638779-CC00-47F6-B2E7-2B18711D1A77}" destId="{620091F4-C973-4C78-B95D-57DB4582272A}" srcOrd="0" destOrd="2" presId="urn:microsoft.com/office/officeart/2005/8/layout/vList4"/>
    <dgm:cxn modelId="{A9AE5F9B-4063-4B6C-9960-2C17735D04A3}" type="presOf" srcId="{5E308155-A926-43D0-834B-5CD860B34468}" destId="{620091F4-C973-4C78-B95D-57DB4582272A}" srcOrd="0" destOrd="1" presId="urn:microsoft.com/office/officeart/2005/8/layout/vList4"/>
    <dgm:cxn modelId="{BE8C4DA0-9F7C-4819-BBB9-296E20231F00}" type="presOf" srcId="{8019E7A3-B167-47FF-A072-E1C0E98FB10F}" destId="{D0771A73-ECD7-4134-B334-ED658B17F6BA}" srcOrd="1" destOrd="2" presId="urn:microsoft.com/office/officeart/2005/8/layout/vList4"/>
    <dgm:cxn modelId="{0B182AA7-0AF6-46FD-B360-30B69709D021}" type="presOf" srcId="{440C594D-08C1-4F6A-BE2E-D825328DFE46}" destId="{6F90D101-19E8-413B-A51E-F4236CFF4821}" srcOrd="1" destOrd="0" presId="urn:microsoft.com/office/officeart/2005/8/layout/vList4"/>
    <dgm:cxn modelId="{CE8B83A7-BC33-4B74-8433-98A6E16C44CD}" type="presOf" srcId="{8019E7A3-B167-47FF-A072-E1C0E98FB10F}" destId="{D6381AA7-916D-47BE-BE5E-6F3DD1730E41}" srcOrd="0" destOrd="2" presId="urn:microsoft.com/office/officeart/2005/8/layout/vList4"/>
    <dgm:cxn modelId="{D0F1DCA9-20E0-4EC7-8DA8-921F5BC94859}" type="presOf" srcId="{5E308155-A926-43D0-834B-5CD860B34468}" destId="{1924B037-4F20-4F36-B501-EFA38F9AF31B}" srcOrd="1" destOrd="1" presId="urn:microsoft.com/office/officeart/2005/8/layout/vList4"/>
    <dgm:cxn modelId="{BB8FCCAD-333B-438F-90A6-09492D4055C9}" srcId="{14D1C9AD-D8CC-449E-9AF4-478CA20556C1}" destId="{6BC0E12B-E60D-47B5-8439-11A5E7AD5EFC}" srcOrd="0" destOrd="0" parTransId="{C37E2F7B-4C0D-45BA-83B8-3B10F869B07F}" sibTransId="{2643C2E1-7FD9-4C5D-B5F7-6680F67BE781}"/>
    <dgm:cxn modelId="{B1A60FB6-B4A9-4715-AF08-AE2554598FB7}" srcId="{9E9F3DAB-C3DE-471E-9324-0C3410A49DB5}" destId="{440C594D-08C1-4F6A-BE2E-D825328DFE46}" srcOrd="2" destOrd="0" parTransId="{9276DD8A-E4CD-475C-8CFC-EAE793D99985}" sibTransId="{CDBAA173-2EC0-4A95-A090-2DC93F95E118}"/>
    <dgm:cxn modelId="{0A66FAB7-8C36-4673-9499-6AF4E4A24BA8}" srcId="{9E9F3DAB-C3DE-471E-9324-0C3410A49DB5}" destId="{33DFF0BD-36FC-47FD-9BD3-DC033732C4AA}" srcOrd="0" destOrd="0" parTransId="{1071325E-4720-41EB-9FAE-63584655AA71}" sibTransId="{55A8AD1B-3854-49DD-91A6-6E2271C0B28B}"/>
    <dgm:cxn modelId="{F04B19C3-24D1-435F-8B21-A61A7C1ABD72}" srcId="{33DFF0BD-36FC-47FD-9BD3-DC033732C4AA}" destId="{D3491D38-5950-4FF3-9586-60892281DF1C}" srcOrd="2" destOrd="0" parTransId="{D09D72D8-874E-4255-819B-4C31AB7116E5}" sibTransId="{71C10EC7-6709-4F95-AE7D-D370B30FD6F0}"/>
    <dgm:cxn modelId="{ACD97EDB-42EB-4D6F-86A7-AA07C2D68B5B}" type="presOf" srcId="{6BC0E12B-E60D-47B5-8439-11A5E7AD5EFC}" destId="{55128F85-4AD8-4068-888A-969DD9A76DC4}" srcOrd="0" destOrd="1" presId="urn:microsoft.com/office/officeart/2005/8/layout/vList4"/>
    <dgm:cxn modelId="{62286BDF-AA2F-41CF-9435-61A702B2833F}" srcId="{9E9F3DAB-C3DE-471E-9324-0C3410A49DB5}" destId="{B42F4DD1-98EE-425A-8127-A47ADF842F62}" srcOrd="4" destOrd="0" parTransId="{565C6170-350D-461F-8317-C7366CE7950C}" sibTransId="{DBE010A6-431B-464B-817B-255CF28F914B}"/>
    <dgm:cxn modelId="{16D08EDF-4A71-49A0-BC69-A4DEE4902BB4}" srcId="{440C594D-08C1-4F6A-BE2E-D825328DFE46}" destId="{E76334FD-1F56-4279-99D8-CFAF27C81B91}" srcOrd="0" destOrd="0" parTransId="{8B125F4A-DFC1-47BF-8B14-92EC835BEA02}" sibTransId="{28ED492D-C352-4E07-946A-42C35CCF029E}"/>
    <dgm:cxn modelId="{7318B1E3-BA95-4655-BEFC-704C63BD1BB0}" type="presOf" srcId="{96638779-CC00-47F6-B2E7-2B18711D1A77}" destId="{1924B037-4F20-4F36-B501-EFA38F9AF31B}" srcOrd="1" destOrd="2" presId="urn:microsoft.com/office/officeart/2005/8/layout/vList4"/>
    <dgm:cxn modelId="{6C0743E7-9295-4F2A-A59F-955CA1E058FC}" type="presOf" srcId="{6BC0E12B-E60D-47B5-8439-11A5E7AD5EFC}" destId="{98E554AB-8E68-4FED-9BD4-FB74B4FF611B}" srcOrd="1" destOrd="1" presId="urn:microsoft.com/office/officeart/2005/8/layout/vList4"/>
    <dgm:cxn modelId="{0A7ADBE7-040F-4C93-808C-A2A8469F9ACC}" type="presOf" srcId="{9FBE5339-D606-492F-BA04-C42720A58D6D}" destId="{620091F4-C973-4C78-B95D-57DB4582272A}" srcOrd="0" destOrd="4" presId="urn:microsoft.com/office/officeart/2005/8/layout/vList4"/>
    <dgm:cxn modelId="{3E4050EB-A840-42BF-A518-276E0E5C462F}" type="presOf" srcId="{A0B8F585-1FAA-4473-AB71-948D895A7C53}" destId="{98E554AB-8E68-4FED-9BD4-FB74B4FF611B}" srcOrd="1" destOrd="2" presId="urn:microsoft.com/office/officeart/2005/8/layout/vList4"/>
    <dgm:cxn modelId="{AE6368EC-6371-4A5F-BB7A-636AC27FB239}" srcId="{9E9F3DAB-C3DE-471E-9324-0C3410A49DB5}" destId="{2DA60016-4237-46B9-A3D0-405BC526DB7A}" srcOrd="1" destOrd="0" parTransId="{6AD59E58-E3DA-495D-861C-539F5F28A032}" sibTransId="{09EAC8D3-69BA-4B77-9F15-E6C7416E946E}"/>
    <dgm:cxn modelId="{039052F8-1A6A-45DF-BCB1-F896F3F23E42}" srcId="{33DFF0BD-36FC-47FD-9BD3-DC033732C4AA}" destId="{96638779-CC00-47F6-B2E7-2B18711D1A77}" srcOrd="1" destOrd="0" parTransId="{FD3187A9-AAFF-4C29-A461-94EA613F0CC6}" sibTransId="{061727FE-1F69-4B0D-865D-22B6C35D585D}"/>
    <dgm:cxn modelId="{4F05D8FD-3428-4C40-94FB-3F7A3B5D9CD5}" type="presOf" srcId="{33DFF0BD-36FC-47FD-9BD3-DC033732C4AA}" destId="{1924B037-4F20-4F36-B501-EFA38F9AF31B}" srcOrd="1" destOrd="0" presId="urn:microsoft.com/office/officeart/2005/8/layout/vList4"/>
    <dgm:cxn modelId="{7980DED0-9054-4074-A334-F4244E0D3532}" type="presParOf" srcId="{48948D6D-2B64-4B32-9EC6-ED3D44B26BAD}" destId="{6E603730-F8D5-4700-B002-D813E69C2FFC}" srcOrd="0" destOrd="0" presId="urn:microsoft.com/office/officeart/2005/8/layout/vList4"/>
    <dgm:cxn modelId="{C90A99C7-5EC3-4B48-A71B-91E3D023F616}" type="presParOf" srcId="{6E603730-F8D5-4700-B002-D813E69C2FFC}" destId="{620091F4-C973-4C78-B95D-57DB4582272A}" srcOrd="0" destOrd="0" presId="urn:microsoft.com/office/officeart/2005/8/layout/vList4"/>
    <dgm:cxn modelId="{B123E93C-0E28-4C8D-8F78-2E982C92EB42}" type="presParOf" srcId="{6E603730-F8D5-4700-B002-D813E69C2FFC}" destId="{496CFBB5-8683-406E-82F4-80437D52C4D3}" srcOrd="1" destOrd="0" presId="urn:microsoft.com/office/officeart/2005/8/layout/vList4"/>
    <dgm:cxn modelId="{EB26AA10-1495-40DE-B239-B74FA01BFEE9}" type="presParOf" srcId="{6E603730-F8D5-4700-B002-D813E69C2FFC}" destId="{1924B037-4F20-4F36-B501-EFA38F9AF31B}" srcOrd="2" destOrd="0" presId="urn:microsoft.com/office/officeart/2005/8/layout/vList4"/>
    <dgm:cxn modelId="{5E568D6E-9E09-428C-813E-F9398F806322}" type="presParOf" srcId="{48948D6D-2B64-4B32-9EC6-ED3D44B26BAD}" destId="{F5D2E483-4698-4C6C-B2D2-E4938F6C1DC7}" srcOrd="1" destOrd="0" presId="urn:microsoft.com/office/officeart/2005/8/layout/vList4"/>
    <dgm:cxn modelId="{D1271B26-7FC6-4FA8-8A55-5F0A3AC0A8F0}" type="presParOf" srcId="{48948D6D-2B64-4B32-9EC6-ED3D44B26BAD}" destId="{5A29F1E0-1032-49A7-A149-6248236EEC27}" srcOrd="2" destOrd="0" presId="urn:microsoft.com/office/officeart/2005/8/layout/vList4"/>
    <dgm:cxn modelId="{0F1505A4-8DE0-433E-86DE-0F6ED77C05AF}" type="presParOf" srcId="{5A29F1E0-1032-49A7-A149-6248236EEC27}" destId="{306DB612-5737-48C9-B29A-E457A4B36A3C}" srcOrd="0" destOrd="0" presId="urn:microsoft.com/office/officeart/2005/8/layout/vList4"/>
    <dgm:cxn modelId="{FEA6B2CF-FD48-4960-943D-1362FA1FBF11}" type="presParOf" srcId="{5A29F1E0-1032-49A7-A149-6248236EEC27}" destId="{11935531-DBD8-427E-86C8-B6F82D509F18}" srcOrd="1" destOrd="0" presId="urn:microsoft.com/office/officeart/2005/8/layout/vList4"/>
    <dgm:cxn modelId="{F0FE92DA-3239-4CA4-88A8-517C1D45B706}" type="presParOf" srcId="{5A29F1E0-1032-49A7-A149-6248236EEC27}" destId="{4AA98E68-0940-4C41-B90A-FBBFAD56D728}" srcOrd="2" destOrd="0" presId="urn:microsoft.com/office/officeart/2005/8/layout/vList4"/>
    <dgm:cxn modelId="{4F028F1D-2AB3-4C6E-94B6-64C08DFB8675}" type="presParOf" srcId="{48948D6D-2B64-4B32-9EC6-ED3D44B26BAD}" destId="{3B4A2C04-77EE-4E0C-958A-6DE9410125F7}" srcOrd="3" destOrd="0" presId="urn:microsoft.com/office/officeart/2005/8/layout/vList4"/>
    <dgm:cxn modelId="{FE1B51D0-C16C-4C0E-AEC4-27BDDAB50113}" type="presParOf" srcId="{48948D6D-2B64-4B32-9EC6-ED3D44B26BAD}" destId="{5774D030-68AE-4267-BB0D-535C14B51CC3}" srcOrd="4" destOrd="0" presId="urn:microsoft.com/office/officeart/2005/8/layout/vList4"/>
    <dgm:cxn modelId="{B1494465-0C92-49D6-8E41-C0CFE044CF97}" type="presParOf" srcId="{5774D030-68AE-4267-BB0D-535C14B51CC3}" destId="{26E2CFEB-5AFF-405E-9D8C-BE33F68B9399}" srcOrd="0" destOrd="0" presId="urn:microsoft.com/office/officeart/2005/8/layout/vList4"/>
    <dgm:cxn modelId="{3C11D5C8-DEE9-49C2-B618-AD5E9AA3CFCC}" type="presParOf" srcId="{5774D030-68AE-4267-BB0D-535C14B51CC3}" destId="{09DAC926-51E0-400C-8491-307C38B52EFC}" srcOrd="1" destOrd="0" presId="urn:microsoft.com/office/officeart/2005/8/layout/vList4"/>
    <dgm:cxn modelId="{1A4AEFD3-2946-433B-BA01-1EBFC05524D5}" type="presParOf" srcId="{5774D030-68AE-4267-BB0D-535C14B51CC3}" destId="{6F90D101-19E8-413B-A51E-F4236CFF4821}" srcOrd="2" destOrd="0" presId="urn:microsoft.com/office/officeart/2005/8/layout/vList4"/>
    <dgm:cxn modelId="{FFBA5CCC-C140-4655-A69A-28B5D356A17F}" type="presParOf" srcId="{48948D6D-2B64-4B32-9EC6-ED3D44B26BAD}" destId="{E04DD359-D21F-47BB-9351-30425405226C}" srcOrd="5" destOrd="0" presId="urn:microsoft.com/office/officeart/2005/8/layout/vList4"/>
    <dgm:cxn modelId="{F6A61C81-B226-4F00-8288-3F78B4D38679}" type="presParOf" srcId="{48948D6D-2B64-4B32-9EC6-ED3D44B26BAD}" destId="{38707619-B7B9-4073-9876-3E5296DDFC2D}" srcOrd="6" destOrd="0" presId="urn:microsoft.com/office/officeart/2005/8/layout/vList4"/>
    <dgm:cxn modelId="{A1524B1F-AEC6-4F64-849D-3F2CBBF9569E}" type="presParOf" srcId="{38707619-B7B9-4073-9876-3E5296DDFC2D}" destId="{55128F85-4AD8-4068-888A-969DD9A76DC4}" srcOrd="0" destOrd="0" presId="urn:microsoft.com/office/officeart/2005/8/layout/vList4"/>
    <dgm:cxn modelId="{1466AD83-7D7D-47A2-BF3C-D688A33E3224}" type="presParOf" srcId="{38707619-B7B9-4073-9876-3E5296DDFC2D}" destId="{882A8201-952F-4C80-A1F0-320A5474797B}" srcOrd="1" destOrd="0" presId="urn:microsoft.com/office/officeart/2005/8/layout/vList4"/>
    <dgm:cxn modelId="{3B6D92CE-D573-4A03-8C2D-6AADD23CE33C}" type="presParOf" srcId="{38707619-B7B9-4073-9876-3E5296DDFC2D}" destId="{98E554AB-8E68-4FED-9BD4-FB74B4FF611B}" srcOrd="2" destOrd="0" presId="urn:microsoft.com/office/officeart/2005/8/layout/vList4"/>
    <dgm:cxn modelId="{E0FD2E14-72B1-463F-8DF7-5A2F93C0988B}" type="presParOf" srcId="{48948D6D-2B64-4B32-9EC6-ED3D44B26BAD}" destId="{067C732B-0131-4F05-AFB3-404E31AA3C0D}" srcOrd="7" destOrd="0" presId="urn:microsoft.com/office/officeart/2005/8/layout/vList4"/>
    <dgm:cxn modelId="{ACB0591B-44A7-4F07-9ECF-A511C9C6D94B}" type="presParOf" srcId="{48948D6D-2B64-4B32-9EC6-ED3D44B26BAD}" destId="{AD414DA5-3610-4961-8481-FAE19959C52A}" srcOrd="8" destOrd="0" presId="urn:microsoft.com/office/officeart/2005/8/layout/vList4"/>
    <dgm:cxn modelId="{C0DF65B8-6C93-40BE-A4E3-221862914BBA}" type="presParOf" srcId="{AD414DA5-3610-4961-8481-FAE19959C52A}" destId="{D6381AA7-916D-47BE-BE5E-6F3DD1730E41}" srcOrd="0" destOrd="0" presId="urn:microsoft.com/office/officeart/2005/8/layout/vList4"/>
    <dgm:cxn modelId="{51279031-1DEC-4495-BA35-88A5FE1AFFB6}" type="presParOf" srcId="{AD414DA5-3610-4961-8481-FAE19959C52A}" destId="{BCC8002D-4918-4150-AD66-CF5DC69C5852}" srcOrd="1" destOrd="0" presId="urn:microsoft.com/office/officeart/2005/8/layout/vList4"/>
    <dgm:cxn modelId="{609809DB-8061-492C-87C4-DCBD6E9E09CE}" type="presParOf" srcId="{AD414DA5-3610-4961-8481-FAE19959C52A}" destId="{D0771A73-ECD7-4134-B334-ED658B17F6BA}"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F52558-B828-428C-8F9D-14EFC0946471}">
      <dsp:nvSpPr>
        <dsp:cNvPr id="0" name=""/>
        <dsp:cNvSpPr/>
      </dsp:nvSpPr>
      <dsp:spPr>
        <a:xfrm>
          <a:off x="0" y="0"/>
          <a:ext cx="3914986" cy="11133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Growth Management Act (GMA)</a:t>
          </a:r>
        </a:p>
      </dsp:txBody>
      <dsp:txXfrm>
        <a:off x="32609" y="32609"/>
        <a:ext cx="2713577" cy="1048148"/>
      </dsp:txXfrm>
    </dsp:sp>
    <dsp:sp modelId="{FA1D7FCD-16CF-4C2E-AFBF-5EF3229522D0}">
      <dsp:nvSpPr>
        <dsp:cNvPr id="0" name=""/>
        <dsp:cNvSpPr/>
      </dsp:nvSpPr>
      <dsp:spPr>
        <a:xfrm>
          <a:off x="345439" y="1298927"/>
          <a:ext cx="3914986" cy="11133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Whatcom County Countywide Planning Policies (CPPs)</a:t>
          </a:r>
        </a:p>
      </dsp:txBody>
      <dsp:txXfrm>
        <a:off x="378048" y="1331536"/>
        <a:ext cx="2780640" cy="1048148"/>
      </dsp:txXfrm>
    </dsp:sp>
    <dsp:sp modelId="{74024778-957A-49C7-8664-6FBAA191F4B2}">
      <dsp:nvSpPr>
        <dsp:cNvPr id="0" name=""/>
        <dsp:cNvSpPr/>
      </dsp:nvSpPr>
      <dsp:spPr>
        <a:xfrm>
          <a:off x="690879" y="2597854"/>
          <a:ext cx="3914986" cy="11133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Ferndale Comprehensive Plan</a:t>
          </a:r>
        </a:p>
      </dsp:txBody>
      <dsp:txXfrm>
        <a:off x="723488" y="2630463"/>
        <a:ext cx="2780640" cy="1048148"/>
      </dsp:txXfrm>
    </dsp:sp>
    <dsp:sp modelId="{BB389DC1-90EE-407A-81DA-4287E7A9959A}">
      <dsp:nvSpPr>
        <dsp:cNvPr id="0" name=""/>
        <dsp:cNvSpPr/>
      </dsp:nvSpPr>
      <dsp:spPr>
        <a:xfrm>
          <a:off x="2909493" y="785959"/>
          <a:ext cx="378112" cy="723688"/>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endParaRPr lang="en-US" sz="3500" kern="1200"/>
        </a:p>
      </dsp:txBody>
      <dsp:txXfrm>
        <a:off x="2994568" y="785959"/>
        <a:ext cx="207962" cy="630105"/>
      </dsp:txXfrm>
    </dsp:sp>
    <dsp:sp modelId="{F4D92419-3E4F-47D6-9AF9-09EA86E1334A}">
      <dsp:nvSpPr>
        <dsp:cNvPr id="0" name=""/>
        <dsp:cNvSpPr/>
      </dsp:nvSpPr>
      <dsp:spPr>
        <a:xfrm>
          <a:off x="2915042" y="2239859"/>
          <a:ext cx="374414" cy="723688"/>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endParaRPr lang="en-US" sz="3500" kern="1200"/>
        </a:p>
      </dsp:txBody>
      <dsp:txXfrm>
        <a:off x="2999285" y="2239859"/>
        <a:ext cx="205928" cy="6310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F5C106-59B4-4492-900A-33D568E8491D}">
      <dsp:nvSpPr>
        <dsp:cNvPr id="0" name=""/>
        <dsp:cNvSpPr/>
      </dsp:nvSpPr>
      <dsp:spPr>
        <a:xfrm>
          <a:off x="1872826" y="313826"/>
          <a:ext cx="4368800" cy="1517226"/>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C231D5-86D9-4937-80B0-7D9E08297D03}">
      <dsp:nvSpPr>
        <dsp:cNvPr id="0" name=""/>
        <dsp:cNvSpPr/>
      </dsp:nvSpPr>
      <dsp:spPr>
        <a:xfrm>
          <a:off x="3750352" y="3979028"/>
          <a:ext cx="846666" cy="541866"/>
        </a:xfrm>
        <a:prstGeom prst="down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0136330-073F-460A-8F09-7129BE0A8214}">
      <dsp:nvSpPr>
        <dsp:cNvPr id="0" name=""/>
        <dsp:cNvSpPr/>
      </dsp:nvSpPr>
      <dsp:spPr>
        <a:xfrm>
          <a:off x="2910941" y="4630311"/>
          <a:ext cx="2571902" cy="641228"/>
        </a:xfrm>
        <a:prstGeom prst="homePlate">
          <a:avLst/>
        </a:prstGeom>
        <a:solidFill>
          <a:schemeClr val="accent1">
            <a:lumMod val="60000"/>
            <a:lumOff val="4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t>VISION, GOALS AND STRATEGIES</a:t>
          </a:r>
        </a:p>
      </dsp:txBody>
      <dsp:txXfrm>
        <a:off x="2910941" y="4630311"/>
        <a:ext cx="2411595" cy="641228"/>
      </dsp:txXfrm>
    </dsp:sp>
    <dsp:sp modelId="{BE6A0DF6-B70B-4C54-8A7A-AB06765F6C95}">
      <dsp:nvSpPr>
        <dsp:cNvPr id="0" name=""/>
        <dsp:cNvSpPr/>
      </dsp:nvSpPr>
      <dsp:spPr>
        <a:xfrm>
          <a:off x="3461173" y="1948231"/>
          <a:ext cx="1524000" cy="15240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Public Engagement</a:t>
          </a:r>
        </a:p>
      </dsp:txBody>
      <dsp:txXfrm>
        <a:off x="3684358" y="2171416"/>
        <a:ext cx="1077630" cy="1077630"/>
      </dsp:txXfrm>
    </dsp:sp>
    <dsp:sp modelId="{2244E4E3-D6C9-4AA3-873F-280A2B4403B7}">
      <dsp:nvSpPr>
        <dsp:cNvPr id="0" name=""/>
        <dsp:cNvSpPr/>
      </dsp:nvSpPr>
      <dsp:spPr>
        <a:xfrm>
          <a:off x="2370666" y="804893"/>
          <a:ext cx="1524000" cy="15240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CPAT</a:t>
          </a:r>
        </a:p>
      </dsp:txBody>
      <dsp:txXfrm>
        <a:off x="2593851" y="1028078"/>
        <a:ext cx="1077630" cy="1077630"/>
      </dsp:txXfrm>
    </dsp:sp>
    <dsp:sp modelId="{D2B64F57-5B6E-4705-B67A-5C08A3E555C9}">
      <dsp:nvSpPr>
        <dsp:cNvPr id="0" name=""/>
        <dsp:cNvSpPr/>
      </dsp:nvSpPr>
      <dsp:spPr>
        <a:xfrm>
          <a:off x="3928533" y="436423"/>
          <a:ext cx="1524000" cy="15240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Tribal Engagement</a:t>
          </a:r>
        </a:p>
      </dsp:txBody>
      <dsp:txXfrm>
        <a:off x="4151718" y="659608"/>
        <a:ext cx="1077630" cy="1077630"/>
      </dsp:txXfrm>
    </dsp:sp>
    <dsp:sp modelId="{D87AD1F3-BF9E-4866-9B39-C5521C6CDCC3}">
      <dsp:nvSpPr>
        <dsp:cNvPr id="0" name=""/>
        <dsp:cNvSpPr/>
      </dsp:nvSpPr>
      <dsp:spPr>
        <a:xfrm>
          <a:off x="1838702" y="161052"/>
          <a:ext cx="4741333" cy="3793066"/>
        </a:xfrm>
        <a:prstGeom prst="funnel">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0091F4-C973-4C78-B95D-57DB4582272A}">
      <dsp:nvSpPr>
        <dsp:cNvPr id="0" name=""/>
        <dsp:cNvSpPr/>
      </dsp:nvSpPr>
      <dsp:spPr>
        <a:xfrm>
          <a:off x="0" y="9524"/>
          <a:ext cx="7416800" cy="116865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January 30: Overview and Visioning</a:t>
          </a:r>
        </a:p>
        <a:p>
          <a:pPr marL="114300" lvl="1" indent="-114300" algn="l" defTabSz="533400">
            <a:lnSpc>
              <a:spcPct val="90000"/>
            </a:lnSpc>
            <a:spcBef>
              <a:spcPct val="0"/>
            </a:spcBef>
            <a:spcAft>
              <a:spcPct val="15000"/>
            </a:spcAft>
            <a:buChar char="•"/>
          </a:pPr>
          <a:r>
            <a:rPr lang="en-US" sz="1200" kern="1200"/>
            <a:t>Introductions</a:t>
          </a:r>
        </a:p>
        <a:p>
          <a:pPr marL="114300" lvl="1" indent="-114300" algn="l" defTabSz="533400">
            <a:lnSpc>
              <a:spcPct val="90000"/>
            </a:lnSpc>
            <a:spcBef>
              <a:spcPct val="0"/>
            </a:spcBef>
            <a:spcAft>
              <a:spcPct val="15000"/>
            </a:spcAft>
            <a:buChar char="•"/>
          </a:pPr>
          <a:r>
            <a:rPr lang="en-US" sz="1200" kern="1200"/>
            <a:t>Overview of GHG Reduction Element and Development</a:t>
          </a:r>
        </a:p>
        <a:p>
          <a:pPr marL="114300" lvl="1" indent="-114300" algn="l" defTabSz="533400">
            <a:lnSpc>
              <a:spcPct val="90000"/>
            </a:lnSpc>
            <a:spcBef>
              <a:spcPct val="0"/>
            </a:spcBef>
            <a:spcAft>
              <a:spcPct val="15000"/>
            </a:spcAft>
            <a:buChar char="•"/>
          </a:pPr>
          <a:r>
            <a:rPr lang="en-US" sz="1200" kern="1200"/>
            <a:t>Visioning</a:t>
          </a:r>
        </a:p>
        <a:p>
          <a:pPr marL="114300" lvl="1" indent="-114300" algn="l" defTabSz="533400">
            <a:lnSpc>
              <a:spcPct val="90000"/>
            </a:lnSpc>
            <a:spcBef>
              <a:spcPct val="0"/>
            </a:spcBef>
            <a:spcAft>
              <a:spcPct val="15000"/>
            </a:spcAft>
            <a:buChar char="•"/>
          </a:pPr>
          <a:endParaRPr lang="en-US" sz="1200" kern="1200"/>
        </a:p>
      </dsp:txBody>
      <dsp:txXfrm>
        <a:off x="1600225" y="9524"/>
        <a:ext cx="5816574" cy="1168658"/>
      </dsp:txXfrm>
    </dsp:sp>
    <dsp:sp modelId="{496CFBB5-8683-406E-82F4-80437D52C4D3}">
      <dsp:nvSpPr>
        <dsp:cNvPr id="0" name=""/>
        <dsp:cNvSpPr/>
      </dsp:nvSpPr>
      <dsp:spPr>
        <a:xfrm>
          <a:off x="116865" y="116865"/>
          <a:ext cx="1483360" cy="934927"/>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7000" b="-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06DB612-5737-48C9-B29A-E457A4B36A3C}">
      <dsp:nvSpPr>
        <dsp:cNvPr id="0" name=""/>
        <dsp:cNvSpPr/>
      </dsp:nvSpPr>
      <dsp:spPr>
        <a:xfrm>
          <a:off x="0" y="1285524"/>
          <a:ext cx="7416800" cy="116865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February: GHG Emissions Background and SWOT</a:t>
          </a:r>
        </a:p>
        <a:p>
          <a:pPr marL="114300" lvl="1" indent="-114300" algn="l" defTabSz="533400">
            <a:lnSpc>
              <a:spcPct val="90000"/>
            </a:lnSpc>
            <a:spcBef>
              <a:spcPct val="0"/>
            </a:spcBef>
            <a:spcAft>
              <a:spcPct val="15000"/>
            </a:spcAft>
            <a:buChar char="•"/>
          </a:pPr>
          <a:r>
            <a:rPr lang="en-US" sz="1200" kern="1200"/>
            <a:t>Overview of GHG Inventory Process</a:t>
          </a:r>
        </a:p>
        <a:p>
          <a:pPr marL="114300" lvl="1" indent="-114300" algn="l" defTabSz="533400">
            <a:lnSpc>
              <a:spcPct val="90000"/>
            </a:lnSpc>
            <a:spcBef>
              <a:spcPct val="0"/>
            </a:spcBef>
            <a:spcAft>
              <a:spcPct val="15000"/>
            </a:spcAft>
            <a:buChar char="•"/>
          </a:pPr>
          <a:r>
            <a:rPr lang="en-US" sz="1200" kern="1200"/>
            <a:t>Strengths, Weaknesses, Opportunities and Threats Analysis for adaptation and mitigation in Ferndale: 1) Built environment; 2) Natural and working lands; and, Community members</a:t>
          </a:r>
        </a:p>
      </dsp:txBody>
      <dsp:txXfrm>
        <a:off x="1600225" y="1285524"/>
        <a:ext cx="5816574" cy="1168658"/>
      </dsp:txXfrm>
    </dsp:sp>
    <dsp:sp modelId="{11935531-DBD8-427E-86C8-B6F82D509F18}">
      <dsp:nvSpPr>
        <dsp:cNvPr id="0" name=""/>
        <dsp:cNvSpPr/>
      </dsp:nvSpPr>
      <dsp:spPr>
        <a:xfrm>
          <a:off x="116865" y="1402390"/>
          <a:ext cx="1483360" cy="934927"/>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6E2CFEB-5AFF-405E-9D8C-BE33F68B9399}">
      <dsp:nvSpPr>
        <dsp:cNvPr id="0" name=""/>
        <dsp:cNvSpPr/>
      </dsp:nvSpPr>
      <dsp:spPr>
        <a:xfrm>
          <a:off x="0" y="2541692"/>
          <a:ext cx="7416800" cy="116865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March: Review Potential Goals and Policies</a:t>
          </a:r>
        </a:p>
        <a:p>
          <a:pPr marL="114300" lvl="1" indent="-114300" algn="l" defTabSz="533400">
            <a:lnSpc>
              <a:spcPct val="90000"/>
            </a:lnSpc>
            <a:spcBef>
              <a:spcPct val="0"/>
            </a:spcBef>
            <a:spcAft>
              <a:spcPct val="15000"/>
            </a:spcAft>
            <a:buChar char="•"/>
          </a:pPr>
          <a:r>
            <a:rPr lang="en-US" sz="1200" kern="1200"/>
            <a:t>Members will be provided with a list of potential goals on policies based on SWOT in advance</a:t>
          </a:r>
        </a:p>
        <a:p>
          <a:pPr marL="114300" lvl="1" indent="-114300" algn="l" defTabSz="533400">
            <a:lnSpc>
              <a:spcPct val="90000"/>
            </a:lnSpc>
            <a:spcBef>
              <a:spcPct val="0"/>
            </a:spcBef>
            <a:spcAft>
              <a:spcPct val="15000"/>
            </a:spcAft>
            <a:buChar char="•"/>
          </a:pPr>
          <a:r>
            <a:rPr lang="en-US" sz="1200" kern="1200"/>
            <a:t>CPAT will provide feedback on goals and policies</a:t>
          </a:r>
        </a:p>
      </dsp:txBody>
      <dsp:txXfrm>
        <a:off x="1600225" y="2541692"/>
        <a:ext cx="5816574" cy="1168658"/>
      </dsp:txXfrm>
    </dsp:sp>
    <dsp:sp modelId="{09DAC926-51E0-400C-8491-307C38B52EFC}">
      <dsp:nvSpPr>
        <dsp:cNvPr id="0" name=""/>
        <dsp:cNvSpPr/>
      </dsp:nvSpPr>
      <dsp:spPr>
        <a:xfrm>
          <a:off x="116865" y="2687915"/>
          <a:ext cx="1483360" cy="934927"/>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3000" b="-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5128F85-4AD8-4068-888A-969DD9A76DC4}">
      <dsp:nvSpPr>
        <dsp:cNvPr id="0" name=""/>
        <dsp:cNvSpPr/>
      </dsp:nvSpPr>
      <dsp:spPr>
        <a:xfrm>
          <a:off x="0" y="3856574"/>
          <a:ext cx="7416800" cy="116865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Early May: Review Survey Results and GHG Inventory Results</a:t>
          </a:r>
        </a:p>
        <a:p>
          <a:pPr marL="114300" lvl="1" indent="-114300" algn="l" defTabSz="533400">
            <a:lnSpc>
              <a:spcPct val="90000"/>
            </a:lnSpc>
            <a:spcBef>
              <a:spcPct val="0"/>
            </a:spcBef>
            <a:spcAft>
              <a:spcPct val="15000"/>
            </a:spcAft>
            <a:buChar char="•"/>
          </a:pPr>
          <a:r>
            <a:rPr lang="en-US" sz="1200" kern="1200"/>
            <a:t>Results of public outreach and GHG Inventory and high-level analysis of potential policy goals and strategies</a:t>
          </a:r>
        </a:p>
        <a:p>
          <a:pPr marL="114300" lvl="1" indent="-114300" algn="l" defTabSz="533400">
            <a:lnSpc>
              <a:spcPct val="90000"/>
            </a:lnSpc>
            <a:spcBef>
              <a:spcPct val="0"/>
            </a:spcBef>
            <a:spcAft>
              <a:spcPct val="15000"/>
            </a:spcAft>
            <a:buChar char="•"/>
          </a:pPr>
          <a:r>
            <a:rPr lang="en-US" sz="1200" kern="1200"/>
            <a:t>Discussion of potential goals and policies</a:t>
          </a:r>
        </a:p>
      </dsp:txBody>
      <dsp:txXfrm>
        <a:off x="1600225" y="3856574"/>
        <a:ext cx="5816574" cy="1168658"/>
      </dsp:txXfrm>
    </dsp:sp>
    <dsp:sp modelId="{882A8201-952F-4C80-A1F0-320A5474797B}">
      <dsp:nvSpPr>
        <dsp:cNvPr id="0" name=""/>
        <dsp:cNvSpPr/>
      </dsp:nvSpPr>
      <dsp:spPr>
        <a:xfrm>
          <a:off x="116865" y="3973440"/>
          <a:ext cx="1483360" cy="934927"/>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12000" b="-1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6381AA7-916D-47BE-BE5E-6F3DD1730E41}">
      <dsp:nvSpPr>
        <dsp:cNvPr id="0" name=""/>
        <dsp:cNvSpPr/>
      </dsp:nvSpPr>
      <dsp:spPr>
        <a:xfrm>
          <a:off x="0" y="5142099"/>
          <a:ext cx="7416800" cy="116865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June: Review of Refined Goals and Policies</a:t>
          </a:r>
        </a:p>
        <a:p>
          <a:pPr marL="114300" lvl="1" indent="-114300" algn="l" defTabSz="533400">
            <a:lnSpc>
              <a:spcPct val="90000"/>
            </a:lnSpc>
            <a:spcBef>
              <a:spcPct val="0"/>
            </a:spcBef>
            <a:spcAft>
              <a:spcPct val="15000"/>
            </a:spcAft>
            <a:buChar char="•"/>
          </a:pPr>
          <a:r>
            <a:rPr lang="en-US" sz="1200" kern="1200"/>
            <a:t>CPAT members will be provided with updated vision, goals, and policies in advance of the meeting with expectation they will provide feedback</a:t>
          </a:r>
        </a:p>
        <a:p>
          <a:pPr marL="114300" lvl="1" indent="-114300" algn="l" defTabSz="533400">
            <a:lnSpc>
              <a:spcPct val="90000"/>
            </a:lnSpc>
            <a:spcBef>
              <a:spcPct val="0"/>
            </a:spcBef>
            <a:spcAft>
              <a:spcPct val="15000"/>
            </a:spcAft>
            <a:buChar char="•"/>
          </a:pPr>
          <a:r>
            <a:rPr lang="en-US" sz="1200" kern="1200"/>
            <a:t>Discuss feedback received from the CPAT on the refined vision, goals, and policies</a:t>
          </a:r>
        </a:p>
      </dsp:txBody>
      <dsp:txXfrm>
        <a:off x="1600225" y="5142099"/>
        <a:ext cx="5816574" cy="1168658"/>
      </dsp:txXfrm>
    </dsp:sp>
    <dsp:sp modelId="{BCC8002D-4918-4150-AD66-CF5DC69C5852}">
      <dsp:nvSpPr>
        <dsp:cNvPr id="0" name=""/>
        <dsp:cNvSpPr/>
      </dsp:nvSpPr>
      <dsp:spPr>
        <a:xfrm>
          <a:off x="116865" y="5258965"/>
          <a:ext cx="1483360" cy="934927"/>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3000" b="-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740EBAF-D955-C443-AB02-2BCBC7797572}" type="datetimeFigureOut">
              <a:rPr lang="en-US" smtClean="0"/>
              <a:t>2/17/2025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9E1DC8B-0A09-DC4E-ABCE-FAAA12F0302B}" type="slidenum">
              <a:rPr lang="en-US" smtClean="0"/>
              <a:t>‹#›</a:t>
            </a:fld>
            <a:endParaRPr lang="en-US"/>
          </a:p>
        </p:txBody>
      </p:sp>
    </p:spTree>
    <p:extLst>
      <p:ext uri="{BB962C8B-B14F-4D97-AF65-F5344CB8AC3E}">
        <p14:creationId xmlns:p14="http://schemas.microsoft.com/office/powerpoint/2010/main" val="20685749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7A641A-FC50-3840-A830-42D90553FE8C}" type="datetimeFigureOut">
              <a:rPr lang="en-US" smtClean="0"/>
              <a:t>2/17/2025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896355-3DDC-9949-861F-AD0908BFCC23}" type="slidenum">
              <a:rPr lang="en-US" smtClean="0"/>
              <a:t>‹#›</a:t>
            </a:fld>
            <a:endParaRPr lang="en-US"/>
          </a:p>
        </p:txBody>
      </p:sp>
    </p:spTree>
    <p:extLst>
      <p:ext uri="{BB962C8B-B14F-4D97-AF65-F5344CB8AC3E}">
        <p14:creationId xmlns:p14="http://schemas.microsoft.com/office/powerpoint/2010/main" val="209977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Different input from groups to know what’s important, balance different needs to come up with what updates are needed.</a:t>
            </a:r>
          </a:p>
        </p:txBody>
      </p:sp>
      <p:sp>
        <p:nvSpPr>
          <p:cNvPr id="4" name="Slide Number Placeholder 3"/>
          <p:cNvSpPr>
            <a:spLocks noGrp="1"/>
          </p:cNvSpPr>
          <p:nvPr>
            <p:ph type="sldNum" sz="quarter" idx="5"/>
          </p:nvPr>
        </p:nvSpPr>
        <p:spPr/>
        <p:txBody>
          <a:bodyPr/>
          <a:lstStyle/>
          <a:p>
            <a:fld id="{8C896355-3DDC-9949-861F-AD0908BFCC23}" type="slidenum">
              <a:rPr lang="en-US" smtClean="0"/>
              <a:t>9</a:t>
            </a:fld>
            <a:endParaRPr lang="en-US"/>
          </a:p>
        </p:txBody>
      </p:sp>
    </p:spTree>
    <p:extLst>
      <p:ext uri="{BB962C8B-B14F-4D97-AF65-F5344CB8AC3E}">
        <p14:creationId xmlns:p14="http://schemas.microsoft.com/office/powerpoint/2010/main" val="3202520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Early in the local planning process, jurisdictions often begin by creating a vision statement. In this context, your climate policy advisory team should draft a statement about the social, economic, and environmental places, traditions, and values that matter most to your community members. Articulate why and how your community members want to sustain them in the face of a changing climate. </a:t>
            </a:r>
            <a:r>
              <a:rPr lang="en-US" b="1" dirty="0"/>
              <a:t>The vision statement should include guiding principles or values </a:t>
            </a:r>
            <a:r>
              <a:rPr lang="en-US" dirty="0"/>
              <a:t>consistent with those your jurisdiction has articulated already for the  comprehensive plan and/or the periodic update in general.</a:t>
            </a:r>
          </a:p>
        </p:txBody>
      </p:sp>
      <p:sp>
        <p:nvSpPr>
          <p:cNvPr id="4" name="Slide Number Placeholder 3"/>
          <p:cNvSpPr>
            <a:spLocks noGrp="1"/>
          </p:cNvSpPr>
          <p:nvPr>
            <p:ph type="sldNum" sz="quarter" idx="5"/>
          </p:nvPr>
        </p:nvSpPr>
        <p:spPr/>
        <p:txBody>
          <a:bodyPr/>
          <a:lstStyle/>
          <a:p>
            <a:fld id="{8C896355-3DDC-9949-861F-AD0908BFCC23}" type="slidenum">
              <a:rPr lang="en-US" smtClean="0"/>
              <a:t>13</a:t>
            </a:fld>
            <a:endParaRPr lang="en-US"/>
          </a:p>
        </p:txBody>
      </p:sp>
    </p:spTree>
    <p:extLst>
      <p:ext uri="{BB962C8B-B14F-4D97-AF65-F5344CB8AC3E}">
        <p14:creationId xmlns:p14="http://schemas.microsoft.com/office/powerpoint/2010/main" val="2034675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from Appendix H (p. 106) of the Intermediate Planning Guidance, where these are labeled “Guiding principles”.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“Early in the local planning process, jurisdictions often begin by creating a vision statement. In this context, your climate policy advisory team should draft a statement about the social, economic, and environmental places, traditions, and values that matter most to your community members. Articulate why and how your community members want to sustain them in the face of a changing climate. </a:t>
            </a:r>
            <a:r>
              <a:rPr lang="en-US" b="1" dirty="0"/>
              <a:t>The vision statement should include guiding principles or values </a:t>
            </a:r>
            <a:r>
              <a:rPr lang="en-US" dirty="0"/>
              <a:t>consistent with those your jurisdiction has articulated already for the  comprehensive plan and/or the periodic update in general. [see examples in Appendix H]” </a:t>
            </a:r>
          </a:p>
          <a:p>
            <a:endParaRPr lang="en-US" dirty="0"/>
          </a:p>
        </p:txBody>
      </p:sp>
      <p:sp>
        <p:nvSpPr>
          <p:cNvPr id="4" name="Slide Number Placeholder 3"/>
          <p:cNvSpPr>
            <a:spLocks noGrp="1"/>
          </p:cNvSpPr>
          <p:nvPr>
            <p:ph type="sldNum" sz="quarter" idx="5"/>
          </p:nvPr>
        </p:nvSpPr>
        <p:spPr/>
        <p:txBody>
          <a:bodyPr/>
          <a:lstStyle/>
          <a:p>
            <a:fld id="{8C896355-3DDC-9949-861F-AD0908BFCC23}" type="slidenum">
              <a:rPr lang="en-US" smtClean="0"/>
              <a:t>14</a:t>
            </a:fld>
            <a:endParaRPr lang="en-US"/>
          </a:p>
        </p:txBody>
      </p:sp>
    </p:spTree>
    <p:extLst>
      <p:ext uri="{BB962C8B-B14F-4D97-AF65-F5344CB8AC3E}">
        <p14:creationId xmlns:p14="http://schemas.microsoft.com/office/powerpoint/2010/main" val="3922728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credit- Visit Bellingham</a:t>
            </a:r>
          </a:p>
        </p:txBody>
      </p:sp>
      <p:sp>
        <p:nvSpPr>
          <p:cNvPr id="4" name="Slide Number Placeholder 3"/>
          <p:cNvSpPr>
            <a:spLocks noGrp="1"/>
          </p:cNvSpPr>
          <p:nvPr>
            <p:ph type="sldNum" sz="quarter" idx="5"/>
          </p:nvPr>
        </p:nvSpPr>
        <p:spPr/>
        <p:txBody>
          <a:bodyPr/>
          <a:lstStyle/>
          <a:p>
            <a:fld id="{8C896355-3DDC-9949-861F-AD0908BFCC23}" type="slidenum">
              <a:rPr lang="en-US" smtClean="0"/>
              <a:t>15</a:t>
            </a:fld>
            <a:endParaRPr lang="en-US"/>
          </a:p>
        </p:txBody>
      </p:sp>
    </p:spTree>
    <p:extLst>
      <p:ext uri="{BB962C8B-B14F-4D97-AF65-F5344CB8AC3E}">
        <p14:creationId xmlns:p14="http://schemas.microsoft.com/office/powerpoint/2010/main" val="31714521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Tree>
    <p:extLst>
      <p:ext uri="{BB962C8B-B14F-4D97-AF65-F5344CB8AC3E}">
        <p14:creationId xmlns:p14="http://schemas.microsoft.com/office/powerpoint/2010/main" val="2521269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Title 4"/>
          <p:cNvSpPr>
            <a:spLocks noGrp="1"/>
          </p:cNvSpPr>
          <p:nvPr>
            <p:ph type="title" hasCustomPrompt="1"/>
          </p:nvPr>
        </p:nvSpPr>
        <p:spPr>
          <a:xfrm>
            <a:off x="1866900" y="996124"/>
            <a:ext cx="4297680" cy="1621619"/>
          </a:xfrm>
        </p:spPr>
        <p:txBody>
          <a:bodyPr/>
          <a:lstStyle>
            <a:lvl1pPr>
              <a:defRPr sz="3600" spc="0"/>
            </a:lvl1pPr>
          </a:lstStyle>
          <a:p>
            <a:r>
              <a:rPr lang="en-US"/>
              <a:t>CLICK TO EDIT MASTER TITLE STYLE</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Title 4"/>
          <p:cNvSpPr>
            <a:spLocks noGrp="1"/>
          </p:cNvSpPr>
          <p:nvPr>
            <p:ph type="title" hasCustomPrompt="1"/>
          </p:nvPr>
        </p:nvSpPr>
        <p:spPr>
          <a:xfrm>
            <a:off x="1866901" y="996124"/>
            <a:ext cx="4229100" cy="1621619"/>
          </a:xfrm>
        </p:spPr>
        <p:txBody>
          <a:bodyPr/>
          <a:lstStyle>
            <a:lvl1pPr>
              <a:defRPr sz="3600" spc="0"/>
            </a:lvl1pPr>
          </a:lstStyle>
          <a:p>
            <a:r>
              <a:rPr lang="en-US"/>
              <a:t>CLICK TO EDIT MASTER TITLE STYLE</a:t>
            </a:r>
          </a:p>
        </p:txBody>
      </p:sp>
      <p:sp>
        <p:nvSpPr>
          <p:cNvPr id="7" name="Picture Placeholder 4"/>
          <p:cNvSpPr>
            <a:spLocks noGrp="1"/>
          </p:cNvSpPr>
          <p:nvPr>
            <p:ph type="pic" sz="quarter" idx="11" hasCustomPrompt="1"/>
          </p:nvPr>
        </p:nvSpPr>
        <p:spPr>
          <a:xfrm>
            <a:off x="4653154" y="2290219"/>
            <a:ext cx="1866901" cy="130157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8" name="Picture Placeholder 4"/>
          <p:cNvSpPr>
            <a:spLocks noGrp="1"/>
          </p:cNvSpPr>
          <p:nvPr>
            <p:ph type="pic" sz="quarter" idx="12" hasCustomPrompt="1"/>
          </p:nvPr>
        </p:nvSpPr>
        <p:spPr>
          <a:xfrm>
            <a:off x="4653154" y="4235103"/>
            <a:ext cx="1866901" cy="130157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8" name="Picture Placeholder 4"/>
          <p:cNvSpPr>
            <a:spLocks noGrp="1"/>
          </p:cNvSpPr>
          <p:nvPr>
            <p:ph type="pic" sz="quarter" idx="12" hasCustomPrompt="1"/>
          </p:nvPr>
        </p:nvSpPr>
        <p:spPr>
          <a:xfrm>
            <a:off x="4653154" y="4655233"/>
            <a:ext cx="1866901" cy="130157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1" name="Picture Placeholder 4"/>
          <p:cNvSpPr>
            <a:spLocks noGrp="1"/>
          </p:cNvSpPr>
          <p:nvPr>
            <p:ph type="pic" sz="quarter" idx="13" hasCustomPrompt="1"/>
          </p:nvPr>
        </p:nvSpPr>
        <p:spPr>
          <a:xfrm>
            <a:off x="4653154" y="2907197"/>
            <a:ext cx="1866901" cy="130157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2" name="Picture Placeholder 4"/>
          <p:cNvSpPr>
            <a:spLocks noGrp="1"/>
          </p:cNvSpPr>
          <p:nvPr>
            <p:ph type="pic" sz="quarter" idx="14" hasCustomPrompt="1"/>
          </p:nvPr>
        </p:nvSpPr>
        <p:spPr>
          <a:xfrm>
            <a:off x="4653154" y="1181100"/>
            <a:ext cx="1866901" cy="130157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6" name="Picture Placeholder 4"/>
          <p:cNvSpPr>
            <a:spLocks noGrp="1"/>
          </p:cNvSpPr>
          <p:nvPr>
            <p:ph type="pic" sz="quarter" idx="13" hasCustomPrompt="1"/>
          </p:nvPr>
        </p:nvSpPr>
        <p:spPr>
          <a:xfrm>
            <a:off x="4653154" y="2907197"/>
            <a:ext cx="1866901" cy="130157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9" name="Picture Placeholder 4"/>
          <p:cNvSpPr>
            <a:spLocks noGrp="1"/>
          </p:cNvSpPr>
          <p:nvPr>
            <p:ph type="pic" sz="quarter" idx="14" hasCustomPrompt="1"/>
          </p:nvPr>
        </p:nvSpPr>
        <p:spPr>
          <a:xfrm>
            <a:off x="4653154" y="1181100"/>
            <a:ext cx="1866901" cy="130157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Title 4"/>
          <p:cNvSpPr>
            <a:spLocks noGrp="1"/>
          </p:cNvSpPr>
          <p:nvPr>
            <p:ph type="title" hasCustomPrompt="1"/>
          </p:nvPr>
        </p:nvSpPr>
        <p:spPr>
          <a:xfrm>
            <a:off x="1866901" y="996124"/>
            <a:ext cx="4229100" cy="1621619"/>
          </a:xfrm>
        </p:spPr>
        <p:txBody>
          <a:bodyPr/>
          <a:lstStyle>
            <a:lvl1pPr>
              <a:defRPr sz="3600" spc="0"/>
            </a:lvl1pPr>
          </a:lstStyle>
          <a:p>
            <a:r>
              <a:rPr lang="en-US"/>
              <a:t>CLICK TO EDIT MASTER TITLE STYLE</a:t>
            </a:r>
          </a:p>
        </p:txBody>
      </p:sp>
      <p:sp>
        <p:nvSpPr>
          <p:cNvPr id="2" name="Text Placeholder 10">
            <a:extLst>
              <a:ext uri="{FF2B5EF4-FFF2-40B4-BE49-F238E27FC236}">
                <a16:creationId xmlns:a16="http://schemas.microsoft.com/office/drawing/2014/main" id="{DB007A2A-9D79-77F0-3714-5907CECE1650}"/>
              </a:ext>
            </a:extLst>
          </p:cNvPr>
          <p:cNvSpPr txBox="1">
            <a:spLocks/>
          </p:cNvSpPr>
          <p:nvPr userDrawn="1"/>
        </p:nvSpPr>
        <p:spPr>
          <a:xfrm>
            <a:off x="10009731" y="6290415"/>
            <a:ext cx="1805752" cy="246529"/>
          </a:xfrm>
          <a:prstGeom prst="rect">
            <a:avLst/>
          </a:prstGeom>
        </p:spPr>
        <p:txBody>
          <a:bodyPr vert="horz" lIns="0" tIns="45720" rIns="0" bIns="45720" rtlCol="0">
            <a:normAutofit lnSpcReduction="10000"/>
          </a:bodyPr>
          <a:lstStyle>
            <a:lvl1pPr marL="0" indent="0" algn="l" defTabSz="914318" rtl="0" eaLnBrk="1" latinLnBrk="0" hangingPunct="1">
              <a:lnSpc>
                <a:spcPct val="120000"/>
              </a:lnSpc>
              <a:spcBef>
                <a:spcPts val="1000"/>
              </a:spcBef>
              <a:buFont typeface="Arial" panose="020B0604020202020204" pitchFamily="34" charset="0"/>
              <a:buNone/>
              <a:defRPr sz="2800" kern="120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rgbClr val="1B2630"/>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lvl="4"/>
            <a:r>
              <a:rPr lang="en-US" sz="1000">
                <a:solidFill>
                  <a:schemeClr val="tx1">
                    <a:alpha val="50000"/>
                  </a:schemeClr>
                </a:solidFill>
              </a:rPr>
              <a:t>© 2024 Maul Foster </a:t>
            </a:r>
            <a:r>
              <a:rPr lang="en-US" sz="1000" err="1">
                <a:solidFill>
                  <a:schemeClr val="tx1">
                    <a:alpha val="50000"/>
                  </a:schemeClr>
                </a:solidFill>
              </a:rPr>
              <a:t>Alongi</a:t>
            </a:r>
            <a:r>
              <a:rPr lang="en-US" sz="1000">
                <a:solidFill>
                  <a:schemeClr val="tx1">
                    <a:alpha val="50000"/>
                  </a:schemeClr>
                </a:solidFill>
              </a:rPr>
              <a:t>, Inc</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Title 4"/>
          <p:cNvSpPr>
            <a:spLocks noGrp="1"/>
          </p:cNvSpPr>
          <p:nvPr>
            <p:ph type="title" hasCustomPrompt="1"/>
          </p:nvPr>
        </p:nvSpPr>
        <p:spPr>
          <a:xfrm>
            <a:off x="1866901" y="996125"/>
            <a:ext cx="8477747" cy="745212"/>
          </a:xfrm>
        </p:spPr>
        <p:txBody>
          <a:bodyPr/>
          <a:lstStyle>
            <a:lvl1pPr algn="ctr">
              <a:defRPr sz="3600" spc="0"/>
            </a:lvl1pPr>
          </a:lstStyle>
          <a:p>
            <a:r>
              <a:rPr lang="en-US"/>
              <a:t>CLICK TO EDIT MASTER TITLE STYLE</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Title 4"/>
          <p:cNvSpPr>
            <a:spLocks noGrp="1"/>
          </p:cNvSpPr>
          <p:nvPr>
            <p:ph type="title" hasCustomPrompt="1"/>
          </p:nvPr>
        </p:nvSpPr>
        <p:spPr>
          <a:xfrm>
            <a:off x="1866901" y="1759450"/>
            <a:ext cx="4229100" cy="1621619"/>
          </a:xfrm>
        </p:spPr>
        <p:txBody>
          <a:bodyPr/>
          <a:lstStyle>
            <a:lvl1pPr>
              <a:defRPr sz="3600" spc="0"/>
            </a:lvl1pPr>
          </a:lstStyle>
          <a:p>
            <a:r>
              <a:rPr lang="en-US"/>
              <a:t>CLICK TO EDIT MASTER TITLE STYLE</a:t>
            </a:r>
          </a:p>
        </p:txBody>
      </p:sp>
      <p:sp>
        <p:nvSpPr>
          <p:cNvPr id="6" name="Picture Placeholder 4"/>
          <p:cNvSpPr>
            <a:spLocks noGrp="1"/>
          </p:cNvSpPr>
          <p:nvPr>
            <p:ph type="pic" sz="quarter" idx="11" hasCustomPrompt="1"/>
          </p:nvPr>
        </p:nvSpPr>
        <p:spPr>
          <a:xfrm>
            <a:off x="0" y="3927944"/>
            <a:ext cx="12192000" cy="2930056"/>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2" name="Text Placeholder 10">
            <a:extLst>
              <a:ext uri="{FF2B5EF4-FFF2-40B4-BE49-F238E27FC236}">
                <a16:creationId xmlns:a16="http://schemas.microsoft.com/office/drawing/2014/main" id="{95D3C8C2-D57D-DB66-D1F6-B2FC9077BDC6}"/>
              </a:ext>
            </a:extLst>
          </p:cNvPr>
          <p:cNvSpPr txBox="1">
            <a:spLocks/>
          </p:cNvSpPr>
          <p:nvPr userDrawn="1"/>
        </p:nvSpPr>
        <p:spPr>
          <a:xfrm>
            <a:off x="10009731" y="6290415"/>
            <a:ext cx="1805752" cy="246529"/>
          </a:xfrm>
          <a:prstGeom prst="rect">
            <a:avLst/>
          </a:prstGeom>
        </p:spPr>
        <p:txBody>
          <a:bodyPr vert="horz" lIns="0" tIns="45720" rIns="0" bIns="45720" rtlCol="0">
            <a:normAutofit lnSpcReduction="10000"/>
          </a:bodyPr>
          <a:lstStyle>
            <a:lvl1pPr marL="0" indent="0" algn="l" defTabSz="914318" rtl="0" eaLnBrk="1" latinLnBrk="0" hangingPunct="1">
              <a:lnSpc>
                <a:spcPct val="120000"/>
              </a:lnSpc>
              <a:spcBef>
                <a:spcPts val="1000"/>
              </a:spcBef>
              <a:buFont typeface="Arial" panose="020B0604020202020204" pitchFamily="34" charset="0"/>
              <a:buNone/>
              <a:defRPr sz="2800" kern="120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rgbClr val="1B2630"/>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lvl="4"/>
            <a:r>
              <a:rPr lang="en-US" sz="1000">
                <a:solidFill>
                  <a:schemeClr val="tx1">
                    <a:alpha val="50000"/>
                  </a:schemeClr>
                </a:solidFill>
              </a:rPr>
              <a:t>© 2024 Maul Foster </a:t>
            </a:r>
            <a:r>
              <a:rPr lang="en-US" sz="1000" err="1">
                <a:solidFill>
                  <a:schemeClr val="tx1">
                    <a:alpha val="50000"/>
                  </a:schemeClr>
                </a:solidFill>
              </a:rPr>
              <a:t>Alongi</a:t>
            </a:r>
            <a:r>
              <a:rPr lang="en-US" sz="1000">
                <a:solidFill>
                  <a:schemeClr val="tx1">
                    <a:alpha val="50000"/>
                  </a:schemeClr>
                </a:solidFill>
              </a:rPr>
              <a:t>, Inc</a:t>
            </a:r>
          </a:p>
        </p:txBody>
      </p:sp>
    </p:spTree>
    <p:extLst>
      <p:ext uri="{BB962C8B-B14F-4D97-AF65-F5344CB8AC3E}">
        <p14:creationId xmlns:p14="http://schemas.microsoft.com/office/powerpoint/2010/main" val="4986074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1" hasCustomPrompt="1"/>
          </p:nvPr>
        </p:nvSpPr>
        <p:spPr>
          <a:xfrm>
            <a:off x="990601" y="2313830"/>
            <a:ext cx="3748377" cy="279886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Picture Placeholder 4"/>
          <p:cNvSpPr>
            <a:spLocks noGrp="1"/>
          </p:cNvSpPr>
          <p:nvPr>
            <p:ph type="pic" sz="quarter" idx="12" hasCustomPrompt="1"/>
          </p:nvPr>
        </p:nvSpPr>
        <p:spPr>
          <a:xfrm>
            <a:off x="4738978" y="2313830"/>
            <a:ext cx="3748377" cy="279886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Picture Placeholder 4"/>
          <p:cNvSpPr>
            <a:spLocks noGrp="1"/>
          </p:cNvSpPr>
          <p:nvPr>
            <p:ph type="pic" sz="quarter" idx="13" hasCustomPrompt="1"/>
          </p:nvPr>
        </p:nvSpPr>
        <p:spPr>
          <a:xfrm>
            <a:off x="8487355" y="2313830"/>
            <a:ext cx="3704647" cy="279886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8" name="Title 4"/>
          <p:cNvSpPr>
            <a:spLocks noGrp="1"/>
          </p:cNvSpPr>
          <p:nvPr>
            <p:ph type="title" hasCustomPrompt="1"/>
          </p:nvPr>
        </p:nvSpPr>
        <p:spPr>
          <a:xfrm>
            <a:off x="1866901" y="996124"/>
            <a:ext cx="4229100" cy="1621619"/>
          </a:xfrm>
        </p:spPr>
        <p:txBody>
          <a:bodyPr/>
          <a:lstStyle>
            <a:lvl1pPr>
              <a:defRPr sz="3600" spc="0"/>
            </a:lvl1pPr>
          </a:lstStyle>
          <a:p>
            <a:r>
              <a:rPr lang="en-US"/>
              <a:t>CLICK TO EDIT MASTER TITLE STYLE</a:t>
            </a:r>
          </a:p>
        </p:txBody>
      </p:sp>
    </p:spTree>
    <p:extLst>
      <p:ext uri="{BB962C8B-B14F-4D97-AF65-F5344CB8AC3E}">
        <p14:creationId xmlns:p14="http://schemas.microsoft.com/office/powerpoint/2010/main" val="6186693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1" hasCustomPrompt="1"/>
          </p:nvPr>
        </p:nvSpPr>
        <p:spPr>
          <a:xfrm>
            <a:off x="4837708" y="1"/>
            <a:ext cx="3598627" cy="2289976"/>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Picture Placeholder 4"/>
          <p:cNvSpPr>
            <a:spLocks noGrp="1"/>
          </p:cNvSpPr>
          <p:nvPr>
            <p:ph type="pic" sz="quarter" idx="12" hasCustomPrompt="1"/>
          </p:nvPr>
        </p:nvSpPr>
        <p:spPr>
          <a:xfrm>
            <a:off x="4837708" y="2289977"/>
            <a:ext cx="3598627" cy="2289976"/>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Picture Placeholder 4"/>
          <p:cNvSpPr>
            <a:spLocks noGrp="1"/>
          </p:cNvSpPr>
          <p:nvPr>
            <p:ph type="pic" sz="quarter" idx="13" hasCustomPrompt="1"/>
          </p:nvPr>
        </p:nvSpPr>
        <p:spPr>
          <a:xfrm>
            <a:off x="4837708" y="4573991"/>
            <a:ext cx="3598627" cy="228401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8" name="Title 4"/>
          <p:cNvSpPr>
            <a:spLocks noGrp="1"/>
          </p:cNvSpPr>
          <p:nvPr>
            <p:ph type="title" hasCustomPrompt="1"/>
          </p:nvPr>
        </p:nvSpPr>
        <p:spPr>
          <a:xfrm>
            <a:off x="1866901" y="2618192"/>
            <a:ext cx="4229100" cy="1621619"/>
          </a:xfrm>
        </p:spPr>
        <p:txBody>
          <a:bodyPr/>
          <a:lstStyle>
            <a:lvl1pPr>
              <a:defRPr sz="3600" spc="0"/>
            </a:lvl1pPr>
          </a:lstStyle>
          <a:p>
            <a:r>
              <a:rPr lang="en-US"/>
              <a:t>CLICK TO EDIT MASTER TITLE STYLE</a:t>
            </a:r>
          </a:p>
        </p:txBody>
      </p:sp>
    </p:spTree>
    <p:extLst>
      <p:ext uri="{BB962C8B-B14F-4D97-AF65-F5344CB8AC3E}">
        <p14:creationId xmlns:p14="http://schemas.microsoft.com/office/powerpoint/2010/main" val="5966454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1" hasCustomPrompt="1"/>
          </p:nvPr>
        </p:nvSpPr>
        <p:spPr>
          <a:xfrm>
            <a:off x="4885414" y="1"/>
            <a:ext cx="3113599" cy="2289976"/>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Picture Placeholder 4"/>
          <p:cNvSpPr>
            <a:spLocks noGrp="1"/>
          </p:cNvSpPr>
          <p:nvPr>
            <p:ph type="pic" sz="quarter" idx="12" hasCustomPrompt="1"/>
          </p:nvPr>
        </p:nvSpPr>
        <p:spPr>
          <a:xfrm>
            <a:off x="4473602" y="2289977"/>
            <a:ext cx="3113599" cy="2289976"/>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Picture Placeholder 4"/>
          <p:cNvSpPr>
            <a:spLocks noGrp="1"/>
          </p:cNvSpPr>
          <p:nvPr>
            <p:ph type="pic" sz="quarter" idx="13" hasCustomPrompt="1"/>
          </p:nvPr>
        </p:nvSpPr>
        <p:spPr>
          <a:xfrm>
            <a:off x="4885414" y="4573991"/>
            <a:ext cx="3113599" cy="228401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8" name="Title 4"/>
          <p:cNvSpPr>
            <a:spLocks noGrp="1"/>
          </p:cNvSpPr>
          <p:nvPr>
            <p:ph type="title" hasCustomPrompt="1"/>
          </p:nvPr>
        </p:nvSpPr>
        <p:spPr>
          <a:xfrm>
            <a:off x="1866901" y="2618192"/>
            <a:ext cx="4229100" cy="1621619"/>
          </a:xfrm>
        </p:spPr>
        <p:txBody>
          <a:bodyPr/>
          <a:lstStyle>
            <a:lvl1pPr>
              <a:defRPr sz="3600" spc="0"/>
            </a:lvl1pPr>
          </a:lstStyle>
          <a:p>
            <a:r>
              <a:rPr lang="en-US"/>
              <a:t>CLICK TO EDIT MASTER 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0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2" name="Text Placeholder 10">
            <a:extLst>
              <a:ext uri="{FF2B5EF4-FFF2-40B4-BE49-F238E27FC236}">
                <a16:creationId xmlns:a16="http://schemas.microsoft.com/office/drawing/2014/main" id="{A77CF0EF-7EC0-BC9D-2344-08D67CC42AC6}"/>
              </a:ext>
            </a:extLst>
          </p:cNvPr>
          <p:cNvSpPr txBox="1">
            <a:spLocks/>
          </p:cNvSpPr>
          <p:nvPr userDrawn="1"/>
        </p:nvSpPr>
        <p:spPr>
          <a:xfrm>
            <a:off x="10009731" y="6290415"/>
            <a:ext cx="1805752" cy="246529"/>
          </a:xfrm>
          <a:prstGeom prst="rect">
            <a:avLst/>
          </a:prstGeom>
        </p:spPr>
        <p:txBody>
          <a:bodyPr vert="horz" lIns="0" tIns="45720" rIns="0" bIns="45720" rtlCol="0">
            <a:normAutofit lnSpcReduction="10000"/>
          </a:bodyPr>
          <a:lstStyle>
            <a:lvl1pPr marL="0" indent="0" algn="l" defTabSz="914318" rtl="0" eaLnBrk="1" latinLnBrk="0" hangingPunct="1">
              <a:lnSpc>
                <a:spcPct val="120000"/>
              </a:lnSpc>
              <a:spcBef>
                <a:spcPts val="1000"/>
              </a:spcBef>
              <a:buFont typeface="Arial" panose="020B0604020202020204" pitchFamily="34" charset="0"/>
              <a:buNone/>
              <a:defRPr sz="2800" kern="120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rgbClr val="1B2630"/>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lvl="4"/>
            <a:r>
              <a:rPr lang="en-US" sz="1000">
                <a:solidFill>
                  <a:schemeClr val="tx1">
                    <a:alpha val="50000"/>
                  </a:schemeClr>
                </a:solidFill>
              </a:rPr>
              <a:t>© 2024 Maul Foster </a:t>
            </a:r>
            <a:r>
              <a:rPr lang="en-US" sz="1000" err="1">
                <a:solidFill>
                  <a:schemeClr val="tx1">
                    <a:alpha val="50000"/>
                  </a:schemeClr>
                </a:solidFill>
              </a:rPr>
              <a:t>Alongi</a:t>
            </a:r>
            <a:r>
              <a:rPr lang="en-US" sz="1000">
                <a:solidFill>
                  <a:schemeClr val="tx1">
                    <a:alpha val="50000"/>
                  </a:schemeClr>
                </a:solidFill>
              </a:rPr>
              <a:t>, Inc</a:t>
            </a:r>
          </a:p>
        </p:txBody>
      </p:sp>
    </p:spTree>
    <p:extLst>
      <p:ext uri="{BB962C8B-B14F-4D97-AF65-F5344CB8AC3E}">
        <p14:creationId xmlns:p14="http://schemas.microsoft.com/office/powerpoint/2010/main" val="4730752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1" hasCustomPrompt="1"/>
          </p:nvPr>
        </p:nvSpPr>
        <p:spPr>
          <a:xfrm>
            <a:off x="9056536" y="0"/>
            <a:ext cx="3135464"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Title 4"/>
          <p:cNvSpPr>
            <a:spLocks noGrp="1"/>
          </p:cNvSpPr>
          <p:nvPr>
            <p:ph type="title" hasCustomPrompt="1"/>
          </p:nvPr>
        </p:nvSpPr>
        <p:spPr>
          <a:xfrm>
            <a:off x="1866901" y="996124"/>
            <a:ext cx="4229100" cy="1621619"/>
          </a:xfrm>
        </p:spPr>
        <p:txBody>
          <a:bodyPr/>
          <a:lstStyle>
            <a:lvl1pPr>
              <a:defRPr sz="3600" spc="0"/>
            </a:lvl1pPr>
          </a:lstStyle>
          <a:p>
            <a:r>
              <a:rPr lang="en-US"/>
              <a:t>CLICK TO EDIT MASTER TITLE STYLE</a:t>
            </a:r>
          </a:p>
        </p:txBody>
      </p:sp>
      <p:sp>
        <p:nvSpPr>
          <p:cNvPr id="7" name="Rectangle 6"/>
          <p:cNvSpPr/>
          <p:nvPr userDrawn="1"/>
        </p:nvSpPr>
        <p:spPr>
          <a:xfrm>
            <a:off x="0" y="0"/>
            <a:ext cx="990600" cy="6858000"/>
          </a:xfrm>
          <a:prstGeom prst="rect">
            <a:avLst/>
          </a:prstGeom>
          <a:solidFill>
            <a:srgbClr val="1B263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8" name="Номер слайда 21"/>
          <p:cNvSpPr txBox="1">
            <a:spLocks/>
          </p:cNvSpPr>
          <p:nvPr userDrawn="1"/>
        </p:nvSpPr>
        <p:spPr>
          <a:xfrm>
            <a:off x="235874" y="64188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z="1000" smtClean="0">
                <a:solidFill>
                  <a:schemeClr val="tx1">
                    <a:lumMod val="50000"/>
                    <a:lumOff val="50000"/>
                    <a:alpha val="70000"/>
                  </a:schemeClr>
                </a:solidFill>
                <a:latin typeface="Franklin Gothic Heavy" panose="020B0903020102020204" pitchFamily="34" charset="0"/>
              </a:rPr>
              <a:pPr/>
              <a:t>‹#›</a:t>
            </a:fld>
            <a:endParaRPr lang="en-US" sz="1000">
              <a:solidFill>
                <a:schemeClr val="tx1">
                  <a:lumMod val="50000"/>
                  <a:lumOff val="50000"/>
                  <a:alpha val="70000"/>
                </a:schemeClr>
              </a:solidFill>
              <a:latin typeface="Franklin Gothic Heavy" panose="020B0903020102020204" pitchFamily="34" charset="0"/>
            </a:endParaRPr>
          </a:p>
        </p:txBody>
      </p:sp>
      <p:cxnSp>
        <p:nvCxnSpPr>
          <p:cNvPr id="9" name="Straight Connector 8"/>
          <p:cNvCxnSpPr/>
          <p:nvPr userDrawn="1"/>
        </p:nvCxnSpPr>
        <p:spPr>
          <a:xfrm>
            <a:off x="468887" y="3262747"/>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516593" y="3262747"/>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 name="Text Placeholder 10">
            <a:extLst>
              <a:ext uri="{FF2B5EF4-FFF2-40B4-BE49-F238E27FC236}">
                <a16:creationId xmlns:a16="http://schemas.microsoft.com/office/drawing/2014/main" id="{935BCC9B-5168-921C-A127-1864449FF715}"/>
              </a:ext>
            </a:extLst>
          </p:cNvPr>
          <p:cNvSpPr txBox="1">
            <a:spLocks/>
          </p:cNvSpPr>
          <p:nvPr userDrawn="1"/>
        </p:nvSpPr>
        <p:spPr>
          <a:xfrm>
            <a:off x="1753236" y="6290415"/>
            <a:ext cx="1805752" cy="246529"/>
          </a:xfrm>
          <a:prstGeom prst="rect">
            <a:avLst/>
          </a:prstGeom>
        </p:spPr>
        <p:txBody>
          <a:bodyPr vert="horz" lIns="0" tIns="45720" rIns="0" bIns="45720" rtlCol="0">
            <a:normAutofit lnSpcReduction="10000"/>
          </a:bodyPr>
          <a:lstStyle>
            <a:lvl1pPr marL="0" indent="0" algn="l" defTabSz="914318" rtl="0" eaLnBrk="1" latinLnBrk="0" hangingPunct="1">
              <a:lnSpc>
                <a:spcPct val="120000"/>
              </a:lnSpc>
              <a:spcBef>
                <a:spcPts val="1000"/>
              </a:spcBef>
              <a:buFont typeface="Arial" panose="020B0604020202020204" pitchFamily="34" charset="0"/>
              <a:buNone/>
              <a:defRPr sz="2800" kern="120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rgbClr val="1B2630"/>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lvl="4"/>
            <a:r>
              <a:rPr lang="en-US" sz="1000">
                <a:solidFill>
                  <a:schemeClr val="tx1">
                    <a:alpha val="50000"/>
                  </a:schemeClr>
                </a:solidFill>
              </a:rPr>
              <a:t>© 2024 Maul Foster </a:t>
            </a:r>
            <a:r>
              <a:rPr lang="en-US" sz="1000" err="1">
                <a:solidFill>
                  <a:schemeClr val="tx1">
                    <a:alpha val="50000"/>
                  </a:schemeClr>
                </a:solidFill>
              </a:rPr>
              <a:t>Alongi</a:t>
            </a:r>
            <a:r>
              <a:rPr lang="en-US" sz="1000">
                <a:solidFill>
                  <a:schemeClr val="tx1">
                    <a:alpha val="50000"/>
                  </a:schemeClr>
                </a:solidFill>
              </a:rPr>
              <a:t>, Inc</a:t>
            </a:r>
          </a:p>
        </p:txBody>
      </p:sp>
    </p:spTree>
    <p:extLst>
      <p:ext uri="{BB962C8B-B14F-4D97-AF65-F5344CB8AC3E}">
        <p14:creationId xmlns:p14="http://schemas.microsoft.com/office/powerpoint/2010/main" val="17474333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3371338" y="6418877"/>
            <a:ext cx="513735" cy="227164"/>
          </a:xfrm>
        </p:spPr>
        <p:txBody>
          <a:bodyPr/>
          <a:lstStyle/>
          <a:p>
            <a:fld id="{D8D877B3-D348-4611-9BDB-C5374591D951}" type="slidenum">
              <a:rPr lang="en-US" smtClean="0"/>
              <a:pPr/>
              <a:t>‹#›</a:t>
            </a:fld>
            <a:endParaRPr lang="en-US"/>
          </a:p>
        </p:txBody>
      </p:sp>
      <p:sp>
        <p:nvSpPr>
          <p:cNvPr id="5" name="Picture Placeholder 4"/>
          <p:cNvSpPr>
            <a:spLocks noGrp="1"/>
          </p:cNvSpPr>
          <p:nvPr>
            <p:ph type="pic" sz="quarter" idx="11" hasCustomPrompt="1"/>
          </p:nvPr>
        </p:nvSpPr>
        <p:spPr>
          <a:xfrm>
            <a:off x="0" y="0"/>
            <a:ext cx="3135464"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Title 4"/>
          <p:cNvSpPr>
            <a:spLocks noGrp="1"/>
          </p:cNvSpPr>
          <p:nvPr>
            <p:ph type="title" hasCustomPrompt="1"/>
          </p:nvPr>
        </p:nvSpPr>
        <p:spPr>
          <a:xfrm>
            <a:off x="5002365" y="996124"/>
            <a:ext cx="4229100" cy="1621619"/>
          </a:xfrm>
        </p:spPr>
        <p:txBody>
          <a:bodyPr/>
          <a:lstStyle>
            <a:lvl1pPr>
              <a:defRPr sz="3600" spc="0"/>
            </a:lvl1pPr>
          </a:lstStyle>
          <a:p>
            <a:r>
              <a:rPr lang="en-US"/>
              <a:t>CLICK TO EDIT MASTER TITLE STYLE</a:t>
            </a:r>
          </a:p>
        </p:txBody>
      </p:sp>
      <p:sp>
        <p:nvSpPr>
          <p:cNvPr id="7" name="Rectangle 6"/>
          <p:cNvSpPr/>
          <p:nvPr userDrawn="1"/>
        </p:nvSpPr>
        <p:spPr>
          <a:xfrm>
            <a:off x="3135464" y="0"/>
            <a:ext cx="990600" cy="6858000"/>
          </a:xfrm>
          <a:prstGeom prst="rect">
            <a:avLst/>
          </a:prstGeom>
          <a:solidFill>
            <a:srgbClr val="1B263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8" name="Номер слайда 21"/>
          <p:cNvSpPr txBox="1">
            <a:spLocks/>
          </p:cNvSpPr>
          <p:nvPr userDrawn="1"/>
        </p:nvSpPr>
        <p:spPr>
          <a:xfrm>
            <a:off x="3371338" y="64188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z="1000" smtClean="0">
                <a:solidFill>
                  <a:schemeClr val="tx1">
                    <a:lumMod val="50000"/>
                    <a:lumOff val="50000"/>
                    <a:alpha val="70000"/>
                  </a:schemeClr>
                </a:solidFill>
                <a:latin typeface="Franklin Gothic Heavy" panose="020B0903020102020204" pitchFamily="34" charset="0"/>
              </a:rPr>
              <a:pPr/>
              <a:t>‹#›</a:t>
            </a:fld>
            <a:endParaRPr lang="en-US" sz="1000">
              <a:solidFill>
                <a:schemeClr val="tx1">
                  <a:lumMod val="50000"/>
                  <a:lumOff val="50000"/>
                  <a:alpha val="70000"/>
                </a:schemeClr>
              </a:solidFill>
              <a:latin typeface="Franklin Gothic Heavy" panose="020B0903020102020204" pitchFamily="34" charset="0"/>
            </a:endParaRPr>
          </a:p>
        </p:txBody>
      </p:sp>
      <p:cxnSp>
        <p:nvCxnSpPr>
          <p:cNvPr id="9" name="Straight Connector 8"/>
          <p:cNvCxnSpPr/>
          <p:nvPr userDrawn="1"/>
        </p:nvCxnSpPr>
        <p:spPr>
          <a:xfrm>
            <a:off x="3604351" y="3262747"/>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3652057" y="3262747"/>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 name="Text Placeholder 10">
            <a:extLst>
              <a:ext uri="{FF2B5EF4-FFF2-40B4-BE49-F238E27FC236}">
                <a16:creationId xmlns:a16="http://schemas.microsoft.com/office/drawing/2014/main" id="{F970ADC8-683F-698E-11D0-D7F401ED3703}"/>
              </a:ext>
            </a:extLst>
          </p:cNvPr>
          <p:cNvSpPr txBox="1">
            <a:spLocks/>
          </p:cNvSpPr>
          <p:nvPr userDrawn="1"/>
        </p:nvSpPr>
        <p:spPr>
          <a:xfrm>
            <a:off x="10009731" y="6290415"/>
            <a:ext cx="1805752" cy="246529"/>
          </a:xfrm>
          <a:prstGeom prst="rect">
            <a:avLst/>
          </a:prstGeom>
        </p:spPr>
        <p:txBody>
          <a:bodyPr vert="horz" lIns="0" tIns="45720" rIns="0" bIns="45720" rtlCol="0">
            <a:normAutofit lnSpcReduction="10000"/>
          </a:bodyPr>
          <a:lstStyle>
            <a:lvl1pPr marL="0" indent="0" algn="l" defTabSz="914318" rtl="0" eaLnBrk="1" latinLnBrk="0" hangingPunct="1">
              <a:lnSpc>
                <a:spcPct val="120000"/>
              </a:lnSpc>
              <a:spcBef>
                <a:spcPts val="1000"/>
              </a:spcBef>
              <a:buFont typeface="Arial" panose="020B0604020202020204" pitchFamily="34" charset="0"/>
              <a:buNone/>
              <a:defRPr sz="2800" kern="120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rgbClr val="1B2630"/>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lvl="4"/>
            <a:r>
              <a:rPr lang="en-US" sz="1000">
                <a:solidFill>
                  <a:schemeClr val="tx1">
                    <a:alpha val="50000"/>
                  </a:schemeClr>
                </a:solidFill>
              </a:rPr>
              <a:t>© 2024 Maul Foster </a:t>
            </a:r>
            <a:r>
              <a:rPr lang="en-US" sz="1000" err="1">
                <a:solidFill>
                  <a:schemeClr val="tx1">
                    <a:alpha val="50000"/>
                  </a:schemeClr>
                </a:solidFill>
              </a:rPr>
              <a:t>Alongi</a:t>
            </a:r>
            <a:r>
              <a:rPr lang="en-US" sz="1000">
                <a:solidFill>
                  <a:schemeClr val="tx1">
                    <a:alpha val="50000"/>
                  </a:schemeClr>
                </a:solidFill>
              </a:rPr>
              <a:t>, Inc</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Title 4"/>
          <p:cNvSpPr>
            <a:spLocks noGrp="1"/>
          </p:cNvSpPr>
          <p:nvPr>
            <p:ph type="title" hasCustomPrompt="1"/>
          </p:nvPr>
        </p:nvSpPr>
        <p:spPr>
          <a:xfrm>
            <a:off x="1866901" y="996124"/>
            <a:ext cx="4229100" cy="1621619"/>
          </a:xfrm>
        </p:spPr>
        <p:txBody>
          <a:bodyPr/>
          <a:lstStyle>
            <a:lvl1pPr>
              <a:defRPr sz="3600" spc="0"/>
            </a:lvl1pPr>
          </a:lstStyle>
          <a:p>
            <a:r>
              <a:rPr lang="en-US"/>
              <a:t>CLICK TO EDIT MASTER TITLE STYLE</a:t>
            </a:r>
          </a:p>
        </p:txBody>
      </p:sp>
      <p:sp>
        <p:nvSpPr>
          <p:cNvPr id="6" name="Picture Placeholder 4"/>
          <p:cNvSpPr>
            <a:spLocks noGrp="1"/>
          </p:cNvSpPr>
          <p:nvPr>
            <p:ph type="pic" sz="quarter" idx="11" hasCustomPrompt="1"/>
          </p:nvPr>
        </p:nvSpPr>
        <p:spPr>
          <a:xfrm>
            <a:off x="6096002" y="1181101"/>
            <a:ext cx="5524500" cy="2839357"/>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Picture Placeholder 4"/>
          <p:cNvSpPr>
            <a:spLocks noGrp="1"/>
          </p:cNvSpPr>
          <p:nvPr>
            <p:ph type="pic" sz="quarter" idx="12" hasCustomPrompt="1"/>
          </p:nvPr>
        </p:nvSpPr>
        <p:spPr>
          <a:xfrm>
            <a:off x="3628573" y="4020456"/>
            <a:ext cx="3093359" cy="195943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16624827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Title 4"/>
          <p:cNvSpPr>
            <a:spLocks noGrp="1"/>
          </p:cNvSpPr>
          <p:nvPr>
            <p:ph type="title" hasCustomPrompt="1"/>
          </p:nvPr>
        </p:nvSpPr>
        <p:spPr>
          <a:xfrm>
            <a:off x="1866901" y="2500440"/>
            <a:ext cx="4229100" cy="1857123"/>
          </a:xfrm>
        </p:spPr>
        <p:txBody>
          <a:bodyPr/>
          <a:lstStyle>
            <a:lvl1pPr>
              <a:defRPr spc="0"/>
            </a:lvl1pPr>
          </a:lstStyle>
          <a:p>
            <a:r>
              <a:rPr lang="en-US"/>
              <a:t>CLICK TO EDIT MASTER TITLE STYLE</a:t>
            </a:r>
          </a:p>
        </p:txBody>
      </p:sp>
      <p:sp>
        <p:nvSpPr>
          <p:cNvPr id="6" name="Picture Placeholder 4"/>
          <p:cNvSpPr>
            <a:spLocks noGrp="1"/>
          </p:cNvSpPr>
          <p:nvPr>
            <p:ph type="pic" sz="quarter" idx="11" hasCustomPrompt="1"/>
          </p:nvPr>
        </p:nvSpPr>
        <p:spPr>
          <a:xfrm>
            <a:off x="10167258" y="2"/>
            <a:ext cx="2024743" cy="3106057"/>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Picture Placeholder 4"/>
          <p:cNvSpPr>
            <a:spLocks noGrp="1"/>
          </p:cNvSpPr>
          <p:nvPr>
            <p:ph type="pic" sz="quarter" idx="12" hasCustomPrompt="1"/>
          </p:nvPr>
        </p:nvSpPr>
        <p:spPr>
          <a:xfrm>
            <a:off x="8142514" y="2"/>
            <a:ext cx="2024743" cy="5696857"/>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8" name="Picture Placeholder 4"/>
          <p:cNvSpPr>
            <a:spLocks noGrp="1"/>
          </p:cNvSpPr>
          <p:nvPr>
            <p:ph type="pic" sz="quarter" idx="13" hasCustomPrompt="1"/>
          </p:nvPr>
        </p:nvSpPr>
        <p:spPr>
          <a:xfrm>
            <a:off x="6117770" y="0"/>
            <a:ext cx="2024743" cy="4963886"/>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12832589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3" hasCustomPrompt="1"/>
          </p:nvPr>
        </p:nvSpPr>
        <p:spPr>
          <a:xfrm>
            <a:off x="990602" y="1952172"/>
            <a:ext cx="2024743" cy="4905829"/>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Picture Placeholder 4"/>
          <p:cNvSpPr>
            <a:spLocks noGrp="1"/>
          </p:cNvSpPr>
          <p:nvPr>
            <p:ph type="pic" sz="quarter" idx="14" hasCustomPrompt="1"/>
          </p:nvPr>
        </p:nvSpPr>
        <p:spPr>
          <a:xfrm>
            <a:off x="3015345" y="1181101"/>
            <a:ext cx="2024743" cy="567689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Picture Placeholder 4"/>
          <p:cNvSpPr>
            <a:spLocks noGrp="1"/>
          </p:cNvSpPr>
          <p:nvPr>
            <p:ph type="pic" sz="quarter" idx="15" hasCustomPrompt="1"/>
          </p:nvPr>
        </p:nvSpPr>
        <p:spPr>
          <a:xfrm>
            <a:off x="5040087" y="2728687"/>
            <a:ext cx="2024743" cy="412931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8" name="Title 4"/>
          <p:cNvSpPr>
            <a:spLocks noGrp="1"/>
          </p:cNvSpPr>
          <p:nvPr>
            <p:ph type="title" hasCustomPrompt="1"/>
          </p:nvPr>
        </p:nvSpPr>
        <p:spPr>
          <a:xfrm>
            <a:off x="6096001" y="996124"/>
            <a:ext cx="4229100" cy="1621619"/>
          </a:xfrm>
        </p:spPr>
        <p:txBody>
          <a:bodyPr/>
          <a:lstStyle>
            <a:lvl1pPr>
              <a:defRPr sz="3600" spc="0"/>
            </a:lvl1pPr>
          </a:lstStyle>
          <a:p>
            <a:r>
              <a:rPr lang="en-US"/>
              <a:t>CLICK TO EDIT MASTER TITLE STYLE</a:t>
            </a:r>
          </a:p>
        </p:txBody>
      </p:sp>
    </p:spTree>
    <p:extLst>
      <p:ext uri="{BB962C8B-B14F-4D97-AF65-F5344CB8AC3E}">
        <p14:creationId xmlns:p14="http://schemas.microsoft.com/office/powerpoint/2010/main" val="2941395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1" hasCustomPrompt="1"/>
          </p:nvPr>
        </p:nvSpPr>
        <p:spPr>
          <a:xfrm>
            <a:off x="9056536" y="0"/>
            <a:ext cx="3135464"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Title 4"/>
          <p:cNvSpPr>
            <a:spLocks noGrp="1"/>
          </p:cNvSpPr>
          <p:nvPr>
            <p:ph type="title" hasCustomPrompt="1"/>
          </p:nvPr>
        </p:nvSpPr>
        <p:spPr>
          <a:xfrm>
            <a:off x="1866901" y="2618192"/>
            <a:ext cx="4229100" cy="1621619"/>
          </a:xfrm>
        </p:spPr>
        <p:txBody>
          <a:bodyPr/>
          <a:lstStyle>
            <a:lvl1pPr>
              <a:defRPr sz="3600" spc="0"/>
            </a:lvl1pPr>
          </a:lstStyle>
          <a:p>
            <a:r>
              <a:rPr lang="en-US"/>
              <a:t>CLICK TO EDIT MASTER TITLE STYLE</a:t>
            </a:r>
          </a:p>
        </p:txBody>
      </p:sp>
    </p:spTree>
    <p:extLst>
      <p:ext uri="{BB962C8B-B14F-4D97-AF65-F5344CB8AC3E}">
        <p14:creationId xmlns:p14="http://schemas.microsoft.com/office/powerpoint/2010/main" val="18867751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1" hasCustomPrompt="1"/>
          </p:nvPr>
        </p:nvSpPr>
        <p:spPr>
          <a:xfrm>
            <a:off x="0" y="0"/>
            <a:ext cx="6096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Title 4"/>
          <p:cNvSpPr>
            <a:spLocks noGrp="1"/>
          </p:cNvSpPr>
          <p:nvPr>
            <p:ph type="title" hasCustomPrompt="1"/>
          </p:nvPr>
        </p:nvSpPr>
        <p:spPr>
          <a:xfrm>
            <a:off x="5206449" y="990271"/>
            <a:ext cx="6414052" cy="2438731"/>
          </a:xfrm>
        </p:spPr>
        <p:txBody>
          <a:bodyPr/>
          <a:lstStyle>
            <a:lvl1pPr>
              <a:defRPr sz="5400" spc="0"/>
            </a:lvl1pPr>
          </a:lstStyle>
          <a:p>
            <a:r>
              <a:rPr lang="en-US"/>
              <a:t>CLICK TO EDIT MASTER TITLE STYLE</a:t>
            </a:r>
          </a:p>
        </p:txBody>
      </p:sp>
    </p:spTree>
    <p:extLst>
      <p:ext uri="{BB962C8B-B14F-4D97-AF65-F5344CB8AC3E}">
        <p14:creationId xmlns:p14="http://schemas.microsoft.com/office/powerpoint/2010/main" val="14686013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1" hasCustomPrompt="1"/>
          </p:nvPr>
        </p:nvSpPr>
        <p:spPr>
          <a:xfrm>
            <a:off x="4579953" y="0"/>
            <a:ext cx="7612049"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Title 4"/>
          <p:cNvSpPr>
            <a:spLocks noGrp="1"/>
          </p:cNvSpPr>
          <p:nvPr>
            <p:ph type="title" hasCustomPrompt="1"/>
          </p:nvPr>
        </p:nvSpPr>
        <p:spPr>
          <a:xfrm>
            <a:off x="1866901" y="990271"/>
            <a:ext cx="6414052" cy="2438731"/>
          </a:xfrm>
        </p:spPr>
        <p:txBody>
          <a:bodyPr/>
          <a:lstStyle>
            <a:lvl1pPr>
              <a:defRPr sz="5400" spc="0"/>
            </a:lvl1pPr>
          </a:lstStyle>
          <a:p>
            <a:r>
              <a:rPr lang="en-US"/>
              <a:t>CLICK TO EDIT MASTER TITLE STYLE</a:t>
            </a:r>
          </a:p>
        </p:txBody>
      </p:sp>
    </p:spTree>
    <p:extLst>
      <p:ext uri="{BB962C8B-B14F-4D97-AF65-F5344CB8AC3E}">
        <p14:creationId xmlns:p14="http://schemas.microsoft.com/office/powerpoint/2010/main" val="16312352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1" hasCustomPrompt="1"/>
          </p:nvPr>
        </p:nvSpPr>
        <p:spPr>
          <a:xfrm>
            <a:off x="1866900" y="0"/>
            <a:ext cx="10325101" cy="3429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Title 4"/>
          <p:cNvSpPr>
            <a:spLocks noGrp="1"/>
          </p:cNvSpPr>
          <p:nvPr>
            <p:ph type="title" hasCustomPrompt="1"/>
          </p:nvPr>
        </p:nvSpPr>
        <p:spPr>
          <a:xfrm>
            <a:off x="1866901" y="3715472"/>
            <a:ext cx="4229100" cy="1621619"/>
          </a:xfrm>
        </p:spPr>
        <p:txBody>
          <a:bodyPr/>
          <a:lstStyle>
            <a:lvl1pPr>
              <a:defRPr sz="3600" spc="0"/>
            </a:lvl1pPr>
          </a:lstStyle>
          <a:p>
            <a:r>
              <a:rPr lang="en-US"/>
              <a:t>CLICK TO EDIT MASTER TITLE STYLE</a:t>
            </a:r>
          </a:p>
        </p:txBody>
      </p:sp>
    </p:spTree>
    <p:extLst>
      <p:ext uri="{BB962C8B-B14F-4D97-AF65-F5344CB8AC3E}">
        <p14:creationId xmlns:p14="http://schemas.microsoft.com/office/powerpoint/2010/main" val="12718061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1" hasCustomPrompt="1"/>
          </p:nvPr>
        </p:nvSpPr>
        <p:spPr>
          <a:xfrm>
            <a:off x="1866900" y="3429000"/>
            <a:ext cx="10325101" cy="3429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Title 4"/>
          <p:cNvSpPr>
            <a:spLocks noGrp="1"/>
          </p:cNvSpPr>
          <p:nvPr>
            <p:ph type="title" hasCustomPrompt="1"/>
          </p:nvPr>
        </p:nvSpPr>
        <p:spPr>
          <a:xfrm>
            <a:off x="1866901" y="996124"/>
            <a:ext cx="4229100" cy="1621619"/>
          </a:xfrm>
        </p:spPr>
        <p:txBody>
          <a:bodyPr/>
          <a:lstStyle>
            <a:lvl1pPr>
              <a:defRPr sz="3600" spc="0"/>
            </a:lvl1pPr>
          </a:lstStyle>
          <a:p>
            <a:r>
              <a:rPr lang="en-US"/>
              <a:t>CLICK TO EDIT MASTER TITLE STYLE</a:t>
            </a:r>
          </a:p>
        </p:txBody>
      </p:sp>
    </p:spTree>
    <p:extLst>
      <p:ext uri="{BB962C8B-B14F-4D97-AF65-F5344CB8AC3E}">
        <p14:creationId xmlns:p14="http://schemas.microsoft.com/office/powerpoint/2010/main" val="2006660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2" name="Text Placeholder 10">
            <a:extLst>
              <a:ext uri="{FF2B5EF4-FFF2-40B4-BE49-F238E27FC236}">
                <a16:creationId xmlns:a16="http://schemas.microsoft.com/office/drawing/2014/main" id="{7DE70277-51E9-E2C5-BE23-A57ADB8D98EF}"/>
              </a:ext>
            </a:extLst>
          </p:cNvPr>
          <p:cNvSpPr txBox="1">
            <a:spLocks/>
          </p:cNvSpPr>
          <p:nvPr userDrawn="1"/>
        </p:nvSpPr>
        <p:spPr>
          <a:xfrm>
            <a:off x="10009731" y="6290415"/>
            <a:ext cx="1805752" cy="246529"/>
          </a:xfrm>
          <a:prstGeom prst="rect">
            <a:avLst/>
          </a:prstGeom>
        </p:spPr>
        <p:txBody>
          <a:bodyPr vert="horz" lIns="0" tIns="45720" rIns="0" bIns="45720" rtlCol="0">
            <a:normAutofit lnSpcReduction="10000"/>
          </a:bodyPr>
          <a:lstStyle>
            <a:lvl1pPr marL="0" indent="0" algn="l" defTabSz="914318" rtl="0" eaLnBrk="1" latinLnBrk="0" hangingPunct="1">
              <a:lnSpc>
                <a:spcPct val="120000"/>
              </a:lnSpc>
              <a:spcBef>
                <a:spcPts val="1000"/>
              </a:spcBef>
              <a:buFont typeface="Arial" panose="020B0604020202020204" pitchFamily="34" charset="0"/>
              <a:buNone/>
              <a:defRPr sz="2800" kern="120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rgbClr val="1B2630"/>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lvl="4"/>
            <a:r>
              <a:rPr lang="en-US" sz="1000">
                <a:solidFill>
                  <a:schemeClr val="tx1">
                    <a:alpha val="50000"/>
                  </a:schemeClr>
                </a:solidFill>
              </a:rPr>
              <a:t>© 2024 Maul Foster </a:t>
            </a:r>
            <a:r>
              <a:rPr lang="en-US" sz="1000" err="1">
                <a:solidFill>
                  <a:schemeClr val="tx1">
                    <a:alpha val="50000"/>
                  </a:schemeClr>
                </a:solidFill>
              </a:rPr>
              <a:t>Alongi</a:t>
            </a:r>
            <a:r>
              <a:rPr lang="en-US" sz="1000">
                <a:solidFill>
                  <a:schemeClr val="tx1">
                    <a:alpha val="50000"/>
                  </a:schemeClr>
                </a:solidFill>
              </a:rPr>
              <a:t>, Inc</a:t>
            </a:r>
          </a:p>
        </p:txBody>
      </p:sp>
    </p:spTree>
    <p:extLst>
      <p:ext uri="{BB962C8B-B14F-4D97-AF65-F5344CB8AC3E}">
        <p14:creationId xmlns:p14="http://schemas.microsoft.com/office/powerpoint/2010/main" val="368986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1" hasCustomPrompt="1"/>
          </p:nvPr>
        </p:nvSpPr>
        <p:spPr>
          <a:xfrm>
            <a:off x="1866902" y="3429002"/>
            <a:ext cx="4229100" cy="2521857"/>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Picture Placeholder 4"/>
          <p:cNvSpPr>
            <a:spLocks noGrp="1"/>
          </p:cNvSpPr>
          <p:nvPr>
            <p:ph type="pic" sz="quarter" idx="12" hasCustomPrompt="1"/>
          </p:nvPr>
        </p:nvSpPr>
        <p:spPr>
          <a:xfrm>
            <a:off x="6489702" y="3429002"/>
            <a:ext cx="4229100" cy="2521857"/>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2" hasCustomPrompt="1"/>
          </p:nvPr>
        </p:nvSpPr>
        <p:spPr>
          <a:xfrm>
            <a:off x="1866900" y="2569027"/>
            <a:ext cx="3423557" cy="219891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8" name="Picture Placeholder 4"/>
          <p:cNvSpPr>
            <a:spLocks noGrp="1"/>
          </p:cNvSpPr>
          <p:nvPr>
            <p:ph type="pic" sz="quarter" idx="13" hasCustomPrompt="1"/>
          </p:nvPr>
        </p:nvSpPr>
        <p:spPr>
          <a:xfrm>
            <a:off x="5317672" y="2569027"/>
            <a:ext cx="3423557" cy="219891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9" name="Picture Placeholder 4"/>
          <p:cNvSpPr>
            <a:spLocks noGrp="1"/>
          </p:cNvSpPr>
          <p:nvPr>
            <p:ph type="pic" sz="quarter" idx="14" hasCustomPrompt="1"/>
          </p:nvPr>
        </p:nvSpPr>
        <p:spPr>
          <a:xfrm>
            <a:off x="8768444" y="2569027"/>
            <a:ext cx="3423557" cy="219891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0" name="Title 4"/>
          <p:cNvSpPr>
            <a:spLocks noGrp="1"/>
          </p:cNvSpPr>
          <p:nvPr>
            <p:ph type="title" hasCustomPrompt="1"/>
          </p:nvPr>
        </p:nvSpPr>
        <p:spPr>
          <a:xfrm>
            <a:off x="1866901" y="996124"/>
            <a:ext cx="4229100" cy="1621619"/>
          </a:xfrm>
        </p:spPr>
        <p:txBody>
          <a:bodyPr/>
          <a:lstStyle>
            <a:lvl1pPr>
              <a:defRPr sz="3600" spc="0"/>
            </a:lvl1pPr>
          </a:lstStyle>
          <a:p>
            <a:r>
              <a:rPr lang="en-US"/>
              <a:t>CLICK TO EDIT MASTER TITLE STYLE</a:t>
            </a:r>
          </a:p>
        </p:txBody>
      </p:sp>
    </p:spTree>
    <p:extLst>
      <p:ext uri="{BB962C8B-B14F-4D97-AF65-F5344CB8AC3E}">
        <p14:creationId xmlns:p14="http://schemas.microsoft.com/office/powerpoint/2010/main" val="6119794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2" hasCustomPrompt="1"/>
          </p:nvPr>
        </p:nvSpPr>
        <p:spPr>
          <a:xfrm>
            <a:off x="1866902" y="3004456"/>
            <a:ext cx="2385785" cy="312783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0" name="Title 4"/>
          <p:cNvSpPr>
            <a:spLocks noGrp="1"/>
          </p:cNvSpPr>
          <p:nvPr>
            <p:ph type="title" hasCustomPrompt="1"/>
          </p:nvPr>
        </p:nvSpPr>
        <p:spPr>
          <a:xfrm>
            <a:off x="1866901" y="996124"/>
            <a:ext cx="4229100" cy="1621619"/>
          </a:xfrm>
        </p:spPr>
        <p:txBody>
          <a:bodyPr/>
          <a:lstStyle>
            <a:lvl1pPr>
              <a:defRPr sz="3600" spc="0"/>
            </a:lvl1pPr>
          </a:lstStyle>
          <a:p>
            <a:r>
              <a:rPr lang="en-US"/>
              <a:t>CLICK TO EDIT MASTER TITLE STYLE</a:t>
            </a:r>
          </a:p>
        </p:txBody>
      </p:sp>
      <p:sp>
        <p:nvSpPr>
          <p:cNvPr id="13" name="Picture Placeholder 4"/>
          <p:cNvSpPr>
            <a:spLocks noGrp="1"/>
          </p:cNvSpPr>
          <p:nvPr>
            <p:ph type="pic" sz="quarter" idx="13" hasCustomPrompt="1"/>
          </p:nvPr>
        </p:nvSpPr>
        <p:spPr>
          <a:xfrm>
            <a:off x="4322841" y="3004456"/>
            <a:ext cx="2385785" cy="312783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4" name="Picture Placeholder 4"/>
          <p:cNvSpPr>
            <a:spLocks noGrp="1"/>
          </p:cNvSpPr>
          <p:nvPr>
            <p:ph type="pic" sz="quarter" idx="14" hasCustomPrompt="1"/>
          </p:nvPr>
        </p:nvSpPr>
        <p:spPr>
          <a:xfrm>
            <a:off x="6778778" y="3004456"/>
            <a:ext cx="2385785" cy="312783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5" name="Picture Placeholder 4"/>
          <p:cNvSpPr>
            <a:spLocks noGrp="1"/>
          </p:cNvSpPr>
          <p:nvPr>
            <p:ph type="pic" sz="quarter" idx="15" hasCustomPrompt="1"/>
          </p:nvPr>
        </p:nvSpPr>
        <p:spPr>
          <a:xfrm>
            <a:off x="9234717" y="3004456"/>
            <a:ext cx="2385785" cy="312783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Title 4"/>
          <p:cNvSpPr>
            <a:spLocks noGrp="1"/>
          </p:cNvSpPr>
          <p:nvPr>
            <p:ph type="title" hasCustomPrompt="1"/>
          </p:nvPr>
        </p:nvSpPr>
        <p:spPr>
          <a:xfrm>
            <a:off x="1866901" y="2500440"/>
            <a:ext cx="4229100" cy="1857123"/>
          </a:xfrm>
        </p:spPr>
        <p:txBody>
          <a:bodyPr/>
          <a:lstStyle>
            <a:lvl1pPr>
              <a:defRPr spc="0"/>
            </a:lvl1pPr>
          </a:lstStyle>
          <a:p>
            <a:r>
              <a:rPr lang="en-US"/>
              <a:t>CLICK TO EDIT MASTER TITLE STYLE</a:t>
            </a:r>
          </a:p>
        </p:txBody>
      </p:sp>
      <p:sp>
        <p:nvSpPr>
          <p:cNvPr id="6" name="Picture Placeholder 4"/>
          <p:cNvSpPr>
            <a:spLocks noGrp="1"/>
          </p:cNvSpPr>
          <p:nvPr>
            <p:ph type="pic" sz="quarter" idx="12" hasCustomPrompt="1"/>
          </p:nvPr>
        </p:nvSpPr>
        <p:spPr>
          <a:xfrm>
            <a:off x="7649028" y="2318658"/>
            <a:ext cx="2220685" cy="222068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Picture Placeholder 4"/>
          <p:cNvSpPr>
            <a:spLocks noGrp="1"/>
          </p:cNvSpPr>
          <p:nvPr>
            <p:ph type="pic" sz="quarter" idx="13" hasCustomPrompt="1"/>
          </p:nvPr>
        </p:nvSpPr>
        <p:spPr>
          <a:xfrm>
            <a:off x="9971316" y="2318659"/>
            <a:ext cx="2220685" cy="222068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8" name="Picture Placeholder 4"/>
          <p:cNvSpPr>
            <a:spLocks noGrp="1"/>
          </p:cNvSpPr>
          <p:nvPr>
            <p:ph type="pic" sz="quarter" idx="14" hasCustomPrompt="1"/>
          </p:nvPr>
        </p:nvSpPr>
        <p:spPr>
          <a:xfrm>
            <a:off x="9971316" y="2"/>
            <a:ext cx="2220685" cy="222068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9" name="Picture Placeholder 4"/>
          <p:cNvSpPr>
            <a:spLocks noGrp="1"/>
          </p:cNvSpPr>
          <p:nvPr>
            <p:ph type="pic" sz="quarter" idx="15" hasCustomPrompt="1"/>
          </p:nvPr>
        </p:nvSpPr>
        <p:spPr>
          <a:xfrm>
            <a:off x="9971315" y="4637317"/>
            <a:ext cx="2220685" cy="222068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0" name="Picture Placeholder 4"/>
          <p:cNvSpPr>
            <a:spLocks noGrp="1"/>
          </p:cNvSpPr>
          <p:nvPr>
            <p:ph type="pic" sz="quarter" idx="16" hasCustomPrompt="1"/>
          </p:nvPr>
        </p:nvSpPr>
        <p:spPr>
          <a:xfrm>
            <a:off x="7649028" y="4637317"/>
            <a:ext cx="2220685" cy="222068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1" name="Picture Placeholder 4"/>
          <p:cNvSpPr>
            <a:spLocks noGrp="1"/>
          </p:cNvSpPr>
          <p:nvPr>
            <p:ph type="pic" sz="quarter" idx="17" hasCustomPrompt="1"/>
          </p:nvPr>
        </p:nvSpPr>
        <p:spPr>
          <a:xfrm>
            <a:off x="5326742" y="2318659"/>
            <a:ext cx="2220685" cy="222068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20032923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7" hasCustomPrompt="1"/>
          </p:nvPr>
        </p:nvSpPr>
        <p:spPr>
          <a:xfrm>
            <a:off x="1866902" y="1181101"/>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Picture Placeholder 4"/>
          <p:cNvSpPr>
            <a:spLocks noGrp="1"/>
          </p:cNvSpPr>
          <p:nvPr>
            <p:ph type="pic" sz="quarter" idx="18" hasCustomPrompt="1"/>
          </p:nvPr>
        </p:nvSpPr>
        <p:spPr>
          <a:xfrm>
            <a:off x="3943351" y="1181101"/>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Picture Placeholder 4"/>
          <p:cNvSpPr>
            <a:spLocks noGrp="1"/>
          </p:cNvSpPr>
          <p:nvPr>
            <p:ph type="pic" sz="quarter" idx="19" hasCustomPrompt="1"/>
          </p:nvPr>
        </p:nvSpPr>
        <p:spPr>
          <a:xfrm>
            <a:off x="6019802" y="1181101"/>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8" name="Picture Placeholder 4"/>
          <p:cNvSpPr>
            <a:spLocks noGrp="1"/>
          </p:cNvSpPr>
          <p:nvPr>
            <p:ph type="pic" sz="quarter" idx="20" hasCustomPrompt="1"/>
          </p:nvPr>
        </p:nvSpPr>
        <p:spPr>
          <a:xfrm>
            <a:off x="8096251" y="1181101"/>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9" name="Picture Placeholder 4"/>
          <p:cNvSpPr>
            <a:spLocks noGrp="1"/>
          </p:cNvSpPr>
          <p:nvPr>
            <p:ph type="pic" sz="quarter" idx="21" hasCustomPrompt="1"/>
          </p:nvPr>
        </p:nvSpPr>
        <p:spPr>
          <a:xfrm>
            <a:off x="10172701" y="1181101"/>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0" name="Title 4"/>
          <p:cNvSpPr>
            <a:spLocks noGrp="1"/>
          </p:cNvSpPr>
          <p:nvPr>
            <p:ph type="title" hasCustomPrompt="1"/>
          </p:nvPr>
        </p:nvSpPr>
        <p:spPr>
          <a:xfrm>
            <a:off x="1866901" y="4653726"/>
            <a:ext cx="4229100" cy="1621619"/>
          </a:xfrm>
        </p:spPr>
        <p:txBody>
          <a:bodyPr/>
          <a:lstStyle>
            <a:lvl1pPr>
              <a:defRPr sz="3600" spc="0"/>
            </a:lvl1pPr>
          </a:lstStyle>
          <a:p>
            <a:r>
              <a:rPr lang="en-US"/>
              <a:t>CLICK TO EDIT MASTER TITLE STYLE</a:t>
            </a:r>
          </a:p>
        </p:txBody>
      </p:sp>
    </p:spTree>
    <p:extLst>
      <p:ext uri="{BB962C8B-B14F-4D97-AF65-F5344CB8AC3E}">
        <p14:creationId xmlns:p14="http://schemas.microsoft.com/office/powerpoint/2010/main" val="2610886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7" hasCustomPrompt="1"/>
          </p:nvPr>
        </p:nvSpPr>
        <p:spPr>
          <a:xfrm>
            <a:off x="1866901" y="2621644"/>
            <a:ext cx="2139043" cy="2139042"/>
          </a:xfrm>
          <a:prstGeom prst="ellipse">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Picture Placeholder 4"/>
          <p:cNvSpPr>
            <a:spLocks noGrp="1"/>
          </p:cNvSpPr>
          <p:nvPr>
            <p:ph type="pic" sz="quarter" idx="18" hasCustomPrompt="1"/>
          </p:nvPr>
        </p:nvSpPr>
        <p:spPr>
          <a:xfrm>
            <a:off x="4890408" y="2621644"/>
            <a:ext cx="2139043" cy="2139042"/>
          </a:xfrm>
          <a:prstGeom prst="ellipse">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Picture Placeholder 4"/>
          <p:cNvSpPr>
            <a:spLocks noGrp="1"/>
          </p:cNvSpPr>
          <p:nvPr>
            <p:ph type="pic" sz="quarter" idx="19" hasCustomPrompt="1"/>
          </p:nvPr>
        </p:nvSpPr>
        <p:spPr>
          <a:xfrm>
            <a:off x="7913915" y="2621644"/>
            <a:ext cx="2139043" cy="2139042"/>
          </a:xfrm>
          <a:prstGeom prst="ellipse">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8" name="Title 4"/>
          <p:cNvSpPr>
            <a:spLocks noGrp="1"/>
          </p:cNvSpPr>
          <p:nvPr>
            <p:ph type="title" hasCustomPrompt="1"/>
          </p:nvPr>
        </p:nvSpPr>
        <p:spPr>
          <a:xfrm>
            <a:off x="1866901" y="1000025"/>
            <a:ext cx="4229100" cy="1621619"/>
          </a:xfrm>
        </p:spPr>
        <p:txBody>
          <a:bodyPr/>
          <a:lstStyle>
            <a:lvl1pPr>
              <a:defRPr sz="3600" spc="0"/>
            </a:lvl1pPr>
          </a:lstStyle>
          <a:p>
            <a:r>
              <a:rPr lang="en-US"/>
              <a:t>CLICK TO EDIT MASTER TITLE STYLE</a:t>
            </a:r>
          </a:p>
        </p:txBody>
      </p:sp>
    </p:spTree>
    <p:extLst>
      <p:ext uri="{BB962C8B-B14F-4D97-AF65-F5344CB8AC3E}">
        <p14:creationId xmlns:p14="http://schemas.microsoft.com/office/powerpoint/2010/main" val="1476433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29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4" name="Picture Placeholder 4"/>
          <p:cNvSpPr>
            <a:spLocks noGrp="1"/>
          </p:cNvSpPr>
          <p:nvPr>
            <p:ph type="pic" sz="quarter" idx="13" hasCustomPrompt="1"/>
          </p:nvPr>
        </p:nvSpPr>
        <p:spPr>
          <a:xfrm>
            <a:off x="0" y="3"/>
            <a:ext cx="3011715" cy="6857999"/>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Picture Placeholder 4"/>
          <p:cNvSpPr>
            <a:spLocks noGrp="1"/>
          </p:cNvSpPr>
          <p:nvPr>
            <p:ph type="pic" sz="quarter" idx="14" hasCustomPrompt="1"/>
          </p:nvPr>
        </p:nvSpPr>
        <p:spPr>
          <a:xfrm>
            <a:off x="3060095" y="3"/>
            <a:ext cx="3011715" cy="6857999"/>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Picture Placeholder 4"/>
          <p:cNvSpPr>
            <a:spLocks noGrp="1"/>
          </p:cNvSpPr>
          <p:nvPr>
            <p:ph type="pic" sz="quarter" idx="15" hasCustomPrompt="1"/>
          </p:nvPr>
        </p:nvSpPr>
        <p:spPr>
          <a:xfrm>
            <a:off x="6120189" y="3"/>
            <a:ext cx="3011715" cy="6857999"/>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8" name="Picture Placeholder 4"/>
          <p:cNvSpPr>
            <a:spLocks noGrp="1"/>
          </p:cNvSpPr>
          <p:nvPr>
            <p:ph type="pic" sz="quarter" idx="16" hasCustomPrompt="1"/>
          </p:nvPr>
        </p:nvSpPr>
        <p:spPr>
          <a:xfrm>
            <a:off x="9180285" y="3"/>
            <a:ext cx="3011715" cy="6857999"/>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3924796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1" hasCustomPrompt="1"/>
          </p:nvPr>
        </p:nvSpPr>
        <p:spPr>
          <a:xfrm>
            <a:off x="990601" y="1181100"/>
            <a:ext cx="7326087" cy="56769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3167074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1" hasCustomPrompt="1"/>
          </p:nvPr>
        </p:nvSpPr>
        <p:spPr>
          <a:xfrm>
            <a:off x="2" y="0"/>
            <a:ext cx="4361543"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Rectangle 5"/>
          <p:cNvSpPr/>
          <p:nvPr userDrawn="1"/>
        </p:nvSpPr>
        <p:spPr>
          <a:xfrm>
            <a:off x="4361545" y="-1"/>
            <a:ext cx="2227943" cy="6865257"/>
          </a:xfrm>
          <a:prstGeom prst="rect">
            <a:avLst/>
          </a:prstGeom>
          <a:solidFill>
            <a:srgbClr val="1B2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itle 4"/>
          <p:cNvSpPr>
            <a:spLocks noGrp="1"/>
          </p:cNvSpPr>
          <p:nvPr>
            <p:ph type="title" hasCustomPrompt="1"/>
          </p:nvPr>
        </p:nvSpPr>
        <p:spPr>
          <a:xfrm>
            <a:off x="7391401" y="1000025"/>
            <a:ext cx="4229100" cy="1621619"/>
          </a:xfrm>
        </p:spPr>
        <p:txBody>
          <a:bodyPr/>
          <a:lstStyle>
            <a:lvl1pPr>
              <a:defRPr sz="3600" spc="0"/>
            </a:lvl1pPr>
          </a:lstStyle>
          <a:p>
            <a:r>
              <a:rPr lang="en-US"/>
              <a:t>CLICK TO EDIT MASTER TITLE STYLE</a:t>
            </a:r>
          </a:p>
        </p:txBody>
      </p:sp>
    </p:spTree>
    <p:extLst>
      <p:ext uri="{BB962C8B-B14F-4D97-AF65-F5344CB8AC3E}">
        <p14:creationId xmlns:p14="http://schemas.microsoft.com/office/powerpoint/2010/main" val="13831761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1" hasCustomPrompt="1"/>
          </p:nvPr>
        </p:nvSpPr>
        <p:spPr>
          <a:xfrm>
            <a:off x="990600" y="0"/>
            <a:ext cx="51054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Title 4"/>
          <p:cNvSpPr>
            <a:spLocks noGrp="1"/>
          </p:cNvSpPr>
          <p:nvPr>
            <p:ph type="title" hasCustomPrompt="1"/>
          </p:nvPr>
        </p:nvSpPr>
        <p:spPr>
          <a:xfrm>
            <a:off x="6531430" y="1000025"/>
            <a:ext cx="5089071" cy="1621619"/>
          </a:xfrm>
        </p:spPr>
        <p:txBody>
          <a:bodyPr/>
          <a:lstStyle>
            <a:lvl1pPr>
              <a:defRPr sz="3600" spc="0"/>
            </a:lvl1pPr>
          </a:lstStyle>
          <a:p>
            <a:r>
              <a:rPr lang="en-US"/>
              <a:t>CLICK TO EDIT MASTER TITLE STYLE</a:t>
            </a:r>
          </a:p>
        </p:txBody>
      </p:sp>
    </p:spTree>
    <p:extLst>
      <p:ext uri="{BB962C8B-B14F-4D97-AF65-F5344CB8AC3E}">
        <p14:creationId xmlns:p14="http://schemas.microsoft.com/office/powerpoint/2010/main" val="11239873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5" name="Номер слайда 21"/>
          <p:cNvSpPr txBox="1">
            <a:spLocks/>
          </p:cNvSpPr>
          <p:nvPr userDrawn="1"/>
        </p:nvSpPr>
        <p:spPr>
          <a:xfrm>
            <a:off x="388274" y="65712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z="1000" smtClean="0">
                <a:latin typeface="Franklin Gothic Heavy" panose="020B0903020102020204" pitchFamily="34" charset="0"/>
              </a:rPr>
              <a:pPr/>
              <a:t>‹#›</a:t>
            </a:fld>
            <a:endParaRPr lang="en-US" sz="1000">
              <a:latin typeface="Franklin Gothic Heavy" panose="020B0903020102020204" pitchFamily="34" charset="0"/>
            </a:endParaRPr>
          </a:p>
        </p:txBody>
      </p:sp>
      <p:pic>
        <p:nvPicPr>
          <p:cNvPr id="6" name="Graphic 5">
            <a:extLst>
              <a:ext uri="{FF2B5EF4-FFF2-40B4-BE49-F238E27FC236}">
                <a16:creationId xmlns:a16="http://schemas.microsoft.com/office/drawing/2014/main" id="{572CD81E-CED9-0FBA-8409-D1898B2F4E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7646" y="5801602"/>
            <a:ext cx="2907165" cy="464877"/>
          </a:xfrm>
          <a:prstGeom prst="rect">
            <a:avLst/>
          </a:prstGeom>
        </p:spPr>
      </p:pic>
      <p:sp>
        <p:nvSpPr>
          <p:cNvPr id="2" name="Text Placeholder 10">
            <a:extLst>
              <a:ext uri="{FF2B5EF4-FFF2-40B4-BE49-F238E27FC236}">
                <a16:creationId xmlns:a16="http://schemas.microsoft.com/office/drawing/2014/main" id="{99628465-A3F0-59AB-B34F-1BD33B93E50F}"/>
              </a:ext>
            </a:extLst>
          </p:cNvPr>
          <p:cNvSpPr txBox="1">
            <a:spLocks/>
          </p:cNvSpPr>
          <p:nvPr userDrawn="1"/>
        </p:nvSpPr>
        <p:spPr>
          <a:xfrm>
            <a:off x="10009731" y="6290415"/>
            <a:ext cx="1805752" cy="246529"/>
          </a:xfrm>
          <a:prstGeom prst="rect">
            <a:avLst/>
          </a:prstGeom>
        </p:spPr>
        <p:txBody>
          <a:bodyPr vert="horz" lIns="0" tIns="45720" rIns="0" bIns="45720" rtlCol="0">
            <a:normAutofit lnSpcReduction="10000"/>
          </a:bodyPr>
          <a:lstStyle>
            <a:lvl1pPr marL="0" indent="0" algn="l" defTabSz="914318" rtl="0" eaLnBrk="1" latinLnBrk="0" hangingPunct="1">
              <a:lnSpc>
                <a:spcPct val="120000"/>
              </a:lnSpc>
              <a:spcBef>
                <a:spcPts val="1000"/>
              </a:spcBef>
              <a:buFont typeface="Arial" panose="020B0604020202020204" pitchFamily="34" charset="0"/>
              <a:buNone/>
              <a:defRPr sz="2800" kern="120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rgbClr val="1B2630"/>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lvl="4"/>
            <a:r>
              <a:rPr lang="en-US" sz="1000">
                <a:solidFill>
                  <a:schemeClr val="tx1">
                    <a:alpha val="50000"/>
                  </a:schemeClr>
                </a:solidFill>
              </a:rPr>
              <a:t>© 2024 Maul Foster </a:t>
            </a:r>
            <a:r>
              <a:rPr lang="en-US" sz="1000" err="1">
                <a:solidFill>
                  <a:schemeClr val="tx1">
                    <a:alpha val="50000"/>
                  </a:schemeClr>
                </a:solidFill>
              </a:rPr>
              <a:t>Alongi</a:t>
            </a:r>
            <a:r>
              <a:rPr lang="en-US" sz="1000">
                <a:solidFill>
                  <a:schemeClr val="tx1">
                    <a:alpha val="50000"/>
                  </a:schemeClr>
                </a:solidFill>
              </a:rPr>
              <a:t>, Inc</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1" hasCustomPrompt="1"/>
          </p:nvPr>
        </p:nvSpPr>
        <p:spPr>
          <a:xfrm>
            <a:off x="990601" y="0"/>
            <a:ext cx="3080468"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4" name="Picture Placeholder 4"/>
          <p:cNvSpPr>
            <a:spLocks noGrp="1"/>
          </p:cNvSpPr>
          <p:nvPr>
            <p:ph type="pic" sz="quarter" idx="11" hasCustomPrompt="1"/>
          </p:nvPr>
        </p:nvSpPr>
        <p:spPr>
          <a:xfrm>
            <a:off x="7086600" y="0"/>
            <a:ext cx="51054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5" name="Title 4"/>
          <p:cNvSpPr>
            <a:spLocks noGrp="1"/>
          </p:cNvSpPr>
          <p:nvPr>
            <p:ph type="title" hasCustomPrompt="1"/>
          </p:nvPr>
        </p:nvSpPr>
        <p:spPr>
          <a:xfrm>
            <a:off x="1866901" y="1000025"/>
            <a:ext cx="4229100" cy="1621619"/>
          </a:xfrm>
        </p:spPr>
        <p:txBody>
          <a:bodyPr/>
          <a:lstStyle>
            <a:lvl1pPr>
              <a:defRPr sz="3600" spc="0"/>
            </a:lvl1pPr>
          </a:lstStyle>
          <a:p>
            <a:r>
              <a:rPr lang="en-US"/>
              <a:t>CLICK TO EDIT MASTER TITLE STYLE</a:t>
            </a:r>
          </a:p>
        </p:txBody>
      </p:sp>
    </p:spTree>
    <p:extLst>
      <p:ext uri="{BB962C8B-B14F-4D97-AF65-F5344CB8AC3E}">
        <p14:creationId xmlns:p14="http://schemas.microsoft.com/office/powerpoint/2010/main" val="17128185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4" name="Picture Placeholder 4"/>
          <p:cNvSpPr>
            <a:spLocks noGrp="1"/>
          </p:cNvSpPr>
          <p:nvPr>
            <p:ph type="pic" sz="quarter" idx="11" hasCustomPrompt="1"/>
          </p:nvPr>
        </p:nvSpPr>
        <p:spPr>
          <a:xfrm>
            <a:off x="7086600" y="0"/>
            <a:ext cx="51054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Title 4"/>
          <p:cNvSpPr>
            <a:spLocks noGrp="1"/>
          </p:cNvSpPr>
          <p:nvPr>
            <p:ph type="title" hasCustomPrompt="1"/>
          </p:nvPr>
        </p:nvSpPr>
        <p:spPr>
          <a:xfrm>
            <a:off x="1866901" y="2618192"/>
            <a:ext cx="4229100" cy="1621619"/>
          </a:xfrm>
        </p:spPr>
        <p:txBody>
          <a:bodyPr/>
          <a:lstStyle>
            <a:lvl1pPr>
              <a:defRPr sz="3600" spc="0"/>
            </a:lvl1pPr>
          </a:lstStyle>
          <a:p>
            <a:r>
              <a:rPr lang="en-US"/>
              <a:t>CLICK TO EDIT MASTER TITLE STYLE</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6" name="Picture Placeholder 4"/>
          <p:cNvSpPr>
            <a:spLocks noGrp="1"/>
          </p:cNvSpPr>
          <p:nvPr>
            <p:ph type="pic" sz="quarter" idx="11" hasCustomPrompt="1"/>
          </p:nvPr>
        </p:nvSpPr>
        <p:spPr>
          <a:xfrm>
            <a:off x="3699330" y="1181100"/>
            <a:ext cx="4793343" cy="56769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5" name="Title 4"/>
          <p:cNvSpPr>
            <a:spLocks noGrp="1"/>
          </p:cNvSpPr>
          <p:nvPr>
            <p:ph type="title" hasCustomPrompt="1"/>
          </p:nvPr>
        </p:nvSpPr>
        <p:spPr>
          <a:xfrm>
            <a:off x="1866901" y="1767468"/>
            <a:ext cx="4229100" cy="1857123"/>
          </a:xfrm>
        </p:spPr>
        <p:txBody>
          <a:bodyPr/>
          <a:lstStyle>
            <a:lvl1pPr>
              <a:defRPr spc="0"/>
            </a:lvl1pPr>
          </a:lstStyle>
          <a:p>
            <a:r>
              <a:rPr lang="en-US"/>
              <a:t>CLICK TO EDIT MASTER TITLE STYLE</a:t>
            </a:r>
          </a:p>
        </p:txBody>
      </p:sp>
      <p:sp>
        <p:nvSpPr>
          <p:cNvPr id="8" name="Picture Placeholder 4"/>
          <p:cNvSpPr>
            <a:spLocks noGrp="1"/>
          </p:cNvSpPr>
          <p:nvPr>
            <p:ph type="pic" sz="quarter" idx="13" hasCustomPrompt="1"/>
          </p:nvPr>
        </p:nvSpPr>
        <p:spPr>
          <a:xfrm>
            <a:off x="9927771" y="1848660"/>
            <a:ext cx="2264228" cy="243305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9" name="Picture Placeholder 4"/>
          <p:cNvSpPr>
            <a:spLocks noGrp="1"/>
          </p:cNvSpPr>
          <p:nvPr>
            <p:ph type="pic" sz="quarter" idx="14" hasCustomPrompt="1"/>
          </p:nvPr>
        </p:nvSpPr>
        <p:spPr>
          <a:xfrm>
            <a:off x="7531101" y="1848660"/>
            <a:ext cx="2264228" cy="243305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14328127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7" hasCustomPrompt="1"/>
          </p:nvPr>
        </p:nvSpPr>
        <p:spPr>
          <a:xfrm>
            <a:off x="1866902" y="1181100"/>
            <a:ext cx="1406071" cy="1406070"/>
          </a:xfrm>
          <a:prstGeom prst="ellipse">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Oval 5"/>
          <p:cNvSpPr/>
          <p:nvPr userDrawn="1"/>
        </p:nvSpPr>
        <p:spPr>
          <a:xfrm>
            <a:off x="1448709" y="762908"/>
            <a:ext cx="2242457" cy="2242457"/>
          </a:xfrm>
          <a:prstGeom prst="ellipse">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6535471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Title 4"/>
          <p:cNvSpPr>
            <a:spLocks noGrp="1"/>
          </p:cNvSpPr>
          <p:nvPr>
            <p:ph type="title" hasCustomPrompt="1"/>
          </p:nvPr>
        </p:nvSpPr>
        <p:spPr>
          <a:xfrm>
            <a:off x="1866901" y="1000025"/>
            <a:ext cx="4229100" cy="1621619"/>
          </a:xfrm>
        </p:spPr>
        <p:txBody>
          <a:bodyPr/>
          <a:lstStyle>
            <a:lvl1pPr>
              <a:defRPr sz="3600" spc="0"/>
            </a:lvl1pPr>
          </a:lstStyle>
          <a:p>
            <a:r>
              <a:rPr lang="en-US"/>
              <a:t>CLICK TO EDIT MASTER TITLE STYLE</a:t>
            </a:r>
          </a:p>
        </p:txBody>
      </p:sp>
      <p:sp>
        <p:nvSpPr>
          <p:cNvPr id="6" name="Picture Placeholder 4"/>
          <p:cNvSpPr>
            <a:spLocks noGrp="1"/>
          </p:cNvSpPr>
          <p:nvPr>
            <p:ph type="pic" sz="quarter" idx="11" hasCustomPrompt="1"/>
          </p:nvPr>
        </p:nvSpPr>
        <p:spPr>
          <a:xfrm>
            <a:off x="0" y="2358572"/>
            <a:ext cx="12192000" cy="4499429"/>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20603505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Title 4"/>
          <p:cNvSpPr>
            <a:spLocks noGrp="1"/>
          </p:cNvSpPr>
          <p:nvPr>
            <p:ph type="title" hasCustomPrompt="1"/>
          </p:nvPr>
        </p:nvSpPr>
        <p:spPr>
          <a:xfrm>
            <a:off x="1866901" y="1000025"/>
            <a:ext cx="4229100" cy="1621619"/>
          </a:xfrm>
        </p:spPr>
        <p:txBody>
          <a:bodyPr/>
          <a:lstStyle>
            <a:lvl1pPr>
              <a:defRPr sz="3600" spc="0"/>
            </a:lvl1pPr>
          </a:lstStyle>
          <a:p>
            <a:r>
              <a:rPr lang="en-US"/>
              <a:t>CLICK TO EDIT MASTER TITLE STYLE</a:t>
            </a:r>
          </a:p>
        </p:txBody>
      </p:sp>
      <p:sp>
        <p:nvSpPr>
          <p:cNvPr id="10" name="Picture Placeholder 4"/>
          <p:cNvSpPr>
            <a:spLocks noGrp="1"/>
          </p:cNvSpPr>
          <p:nvPr>
            <p:ph type="pic" sz="quarter" idx="17" hasCustomPrompt="1"/>
          </p:nvPr>
        </p:nvSpPr>
        <p:spPr>
          <a:xfrm>
            <a:off x="1866902" y="2770416"/>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1" name="Picture Placeholder 4"/>
          <p:cNvSpPr>
            <a:spLocks noGrp="1"/>
          </p:cNvSpPr>
          <p:nvPr>
            <p:ph type="pic" sz="quarter" idx="18" hasCustomPrompt="1"/>
          </p:nvPr>
        </p:nvSpPr>
        <p:spPr>
          <a:xfrm>
            <a:off x="3943351" y="2770416"/>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2" name="Picture Placeholder 4"/>
          <p:cNvSpPr>
            <a:spLocks noGrp="1"/>
          </p:cNvSpPr>
          <p:nvPr>
            <p:ph type="pic" sz="quarter" idx="19" hasCustomPrompt="1"/>
          </p:nvPr>
        </p:nvSpPr>
        <p:spPr>
          <a:xfrm>
            <a:off x="6019802" y="2770416"/>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3" name="Picture Placeholder 4"/>
          <p:cNvSpPr>
            <a:spLocks noGrp="1"/>
          </p:cNvSpPr>
          <p:nvPr>
            <p:ph type="pic" sz="quarter" idx="20" hasCustomPrompt="1"/>
          </p:nvPr>
        </p:nvSpPr>
        <p:spPr>
          <a:xfrm>
            <a:off x="8096251" y="2770416"/>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4" name="Picture Placeholder 4"/>
          <p:cNvSpPr>
            <a:spLocks noGrp="1"/>
          </p:cNvSpPr>
          <p:nvPr>
            <p:ph type="pic" sz="quarter" idx="21" hasCustomPrompt="1"/>
          </p:nvPr>
        </p:nvSpPr>
        <p:spPr>
          <a:xfrm>
            <a:off x="10172701" y="2770416"/>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5" name="Picture Placeholder 4"/>
          <p:cNvSpPr>
            <a:spLocks noGrp="1"/>
          </p:cNvSpPr>
          <p:nvPr>
            <p:ph type="pic" sz="quarter" idx="22" hasCustomPrompt="1"/>
          </p:nvPr>
        </p:nvSpPr>
        <p:spPr>
          <a:xfrm>
            <a:off x="1866902" y="4838700"/>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6" name="Picture Placeholder 4"/>
          <p:cNvSpPr>
            <a:spLocks noGrp="1"/>
          </p:cNvSpPr>
          <p:nvPr>
            <p:ph type="pic" sz="quarter" idx="23" hasCustomPrompt="1"/>
          </p:nvPr>
        </p:nvSpPr>
        <p:spPr>
          <a:xfrm>
            <a:off x="3943351" y="4838700"/>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7" name="Picture Placeholder 4"/>
          <p:cNvSpPr>
            <a:spLocks noGrp="1"/>
          </p:cNvSpPr>
          <p:nvPr>
            <p:ph type="pic" sz="quarter" idx="24" hasCustomPrompt="1"/>
          </p:nvPr>
        </p:nvSpPr>
        <p:spPr>
          <a:xfrm>
            <a:off x="6019802" y="4838700"/>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8" name="Picture Placeholder 4"/>
          <p:cNvSpPr>
            <a:spLocks noGrp="1"/>
          </p:cNvSpPr>
          <p:nvPr>
            <p:ph type="pic" sz="quarter" idx="25" hasCustomPrompt="1"/>
          </p:nvPr>
        </p:nvSpPr>
        <p:spPr>
          <a:xfrm>
            <a:off x="8096251" y="4838700"/>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9" name="Picture Placeholder 4"/>
          <p:cNvSpPr>
            <a:spLocks noGrp="1"/>
          </p:cNvSpPr>
          <p:nvPr>
            <p:ph type="pic" sz="quarter" idx="26" hasCustomPrompt="1"/>
          </p:nvPr>
        </p:nvSpPr>
        <p:spPr>
          <a:xfrm>
            <a:off x="10172701" y="4838700"/>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Title 4"/>
          <p:cNvSpPr>
            <a:spLocks noGrp="1"/>
          </p:cNvSpPr>
          <p:nvPr>
            <p:ph type="title" hasCustomPrompt="1"/>
          </p:nvPr>
        </p:nvSpPr>
        <p:spPr>
          <a:xfrm>
            <a:off x="1866901" y="1000025"/>
            <a:ext cx="4229100" cy="1621619"/>
          </a:xfrm>
        </p:spPr>
        <p:txBody>
          <a:bodyPr/>
          <a:lstStyle>
            <a:lvl1pPr>
              <a:defRPr sz="3600" spc="0"/>
            </a:lvl1pPr>
          </a:lstStyle>
          <a:p>
            <a:r>
              <a:rPr lang="en-US"/>
              <a:t>CLICK TO EDIT MASTER TITLE STYLE</a:t>
            </a:r>
          </a:p>
        </p:txBody>
      </p:sp>
      <p:sp>
        <p:nvSpPr>
          <p:cNvPr id="10" name="Picture Placeholder 4"/>
          <p:cNvSpPr>
            <a:spLocks noGrp="1"/>
          </p:cNvSpPr>
          <p:nvPr>
            <p:ph type="pic" sz="quarter" idx="17" hasCustomPrompt="1"/>
          </p:nvPr>
        </p:nvSpPr>
        <p:spPr>
          <a:xfrm>
            <a:off x="1866902" y="277041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1" name="Picture Placeholder 4"/>
          <p:cNvSpPr>
            <a:spLocks noGrp="1"/>
          </p:cNvSpPr>
          <p:nvPr>
            <p:ph type="pic" sz="quarter" idx="18" hasCustomPrompt="1"/>
          </p:nvPr>
        </p:nvSpPr>
        <p:spPr>
          <a:xfrm>
            <a:off x="3943351" y="277041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2" name="Picture Placeholder 4"/>
          <p:cNvSpPr>
            <a:spLocks noGrp="1"/>
          </p:cNvSpPr>
          <p:nvPr>
            <p:ph type="pic" sz="quarter" idx="19" hasCustomPrompt="1"/>
          </p:nvPr>
        </p:nvSpPr>
        <p:spPr>
          <a:xfrm>
            <a:off x="6019802" y="277041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3" name="Picture Placeholder 4"/>
          <p:cNvSpPr>
            <a:spLocks noGrp="1"/>
          </p:cNvSpPr>
          <p:nvPr>
            <p:ph type="pic" sz="quarter" idx="20" hasCustomPrompt="1"/>
          </p:nvPr>
        </p:nvSpPr>
        <p:spPr>
          <a:xfrm>
            <a:off x="8096251" y="277041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4" name="Picture Placeholder 4"/>
          <p:cNvSpPr>
            <a:spLocks noGrp="1"/>
          </p:cNvSpPr>
          <p:nvPr>
            <p:ph type="pic" sz="quarter" idx="21" hasCustomPrompt="1"/>
          </p:nvPr>
        </p:nvSpPr>
        <p:spPr>
          <a:xfrm>
            <a:off x="10172701" y="277041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Tree>
    <p:extLst>
      <p:ext uri="{BB962C8B-B14F-4D97-AF65-F5344CB8AC3E}">
        <p14:creationId xmlns:p14="http://schemas.microsoft.com/office/powerpoint/2010/main" val="19831049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0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pic>
        <p:nvPicPr>
          <p:cNvPr id="2" name="Picture 1" descr="A city skyline at night&#10;&#10;Description automatically generated with low confidence">
            <a:extLst>
              <a:ext uri="{FF2B5EF4-FFF2-40B4-BE49-F238E27FC236}">
                <a16:creationId xmlns:a16="http://schemas.microsoft.com/office/drawing/2014/main" id="{370CA257-1700-49BF-9820-055E60FE498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2741" y="5728713"/>
            <a:ext cx="2301689" cy="375006"/>
          </a:xfrm>
          <a:prstGeom prst="rect">
            <a:avLst/>
          </a:prstGeom>
        </p:spPr>
      </p:pic>
    </p:spTree>
    <p:extLst>
      <p:ext uri="{BB962C8B-B14F-4D97-AF65-F5344CB8AC3E}">
        <p14:creationId xmlns:p14="http://schemas.microsoft.com/office/powerpoint/2010/main" val="36736203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5" name="Номер слайда 21"/>
          <p:cNvSpPr txBox="1">
            <a:spLocks/>
          </p:cNvSpPr>
          <p:nvPr userDrawn="1"/>
        </p:nvSpPr>
        <p:spPr>
          <a:xfrm>
            <a:off x="388274" y="65712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z="1000" smtClean="0">
                <a:latin typeface="Franklin Gothic Heavy" panose="020B0903020102020204" pitchFamily="34" charset="0"/>
              </a:rPr>
              <a:pPr/>
              <a:t>‹#›</a:t>
            </a:fld>
            <a:endParaRPr lang="en-US" sz="1000">
              <a:latin typeface="Franklin Gothic Heavy" panose="020B0903020102020204" pitchFamily="34" charset="0"/>
            </a:endParaRPr>
          </a:p>
        </p:txBody>
      </p:sp>
      <p:sp>
        <p:nvSpPr>
          <p:cNvPr id="6" name="Title 4"/>
          <p:cNvSpPr>
            <a:spLocks noGrp="1"/>
          </p:cNvSpPr>
          <p:nvPr>
            <p:ph type="title" hasCustomPrompt="1"/>
          </p:nvPr>
        </p:nvSpPr>
        <p:spPr>
          <a:xfrm>
            <a:off x="1866900" y="4517242"/>
            <a:ext cx="8046357" cy="2438731"/>
          </a:xfrm>
        </p:spPr>
        <p:txBody>
          <a:bodyPr/>
          <a:lstStyle>
            <a:lvl1pPr>
              <a:defRPr sz="5400"/>
            </a:lvl1pPr>
          </a:lstStyle>
          <a:p>
            <a:r>
              <a:rPr lang="en-US"/>
              <a:t>CLICK TO EDIT MASTER TITLE STYLE</a:t>
            </a:r>
          </a:p>
        </p:txBody>
      </p:sp>
      <p:sp>
        <p:nvSpPr>
          <p:cNvPr id="2" name="Text Placeholder 10">
            <a:extLst>
              <a:ext uri="{FF2B5EF4-FFF2-40B4-BE49-F238E27FC236}">
                <a16:creationId xmlns:a16="http://schemas.microsoft.com/office/drawing/2014/main" id="{146E0187-A823-6355-616F-284BD4E03EF2}"/>
              </a:ext>
            </a:extLst>
          </p:cNvPr>
          <p:cNvSpPr txBox="1">
            <a:spLocks/>
          </p:cNvSpPr>
          <p:nvPr userDrawn="1"/>
        </p:nvSpPr>
        <p:spPr>
          <a:xfrm>
            <a:off x="10009731" y="6290415"/>
            <a:ext cx="1805752" cy="246529"/>
          </a:xfrm>
          <a:prstGeom prst="rect">
            <a:avLst/>
          </a:prstGeom>
        </p:spPr>
        <p:txBody>
          <a:bodyPr vert="horz" lIns="0" tIns="45720" rIns="0" bIns="45720" rtlCol="0">
            <a:normAutofit lnSpcReduction="10000"/>
          </a:bodyPr>
          <a:lstStyle>
            <a:lvl1pPr marL="0" indent="0" algn="l" defTabSz="914318" rtl="0" eaLnBrk="1" latinLnBrk="0" hangingPunct="1">
              <a:lnSpc>
                <a:spcPct val="120000"/>
              </a:lnSpc>
              <a:spcBef>
                <a:spcPts val="1000"/>
              </a:spcBef>
              <a:buFont typeface="Arial" panose="020B0604020202020204" pitchFamily="34" charset="0"/>
              <a:buNone/>
              <a:defRPr sz="2800" kern="120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rgbClr val="1B2630"/>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lvl="4"/>
            <a:r>
              <a:rPr lang="en-US" sz="1000">
                <a:solidFill>
                  <a:schemeClr val="tx1">
                    <a:alpha val="50000"/>
                  </a:schemeClr>
                </a:solidFill>
              </a:rPr>
              <a:t>© 2024 Maul Foster </a:t>
            </a:r>
            <a:r>
              <a:rPr lang="en-US" sz="1000" err="1">
                <a:solidFill>
                  <a:schemeClr val="tx1">
                    <a:alpha val="50000"/>
                  </a:schemeClr>
                </a:solidFill>
              </a:rPr>
              <a:t>Alongi</a:t>
            </a:r>
            <a:r>
              <a:rPr lang="en-US" sz="1000">
                <a:solidFill>
                  <a:schemeClr val="tx1">
                    <a:alpha val="50000"/>
                  </a:schemeClr>
                </a:solidFill>
              </a:rPr>
              <a:t>, Inc</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pic>
        <p:nvPicPr>
          <p:cNvPr id="7" name="Picture 6" descr="A city skyline at night&#10;&#10;Description automatically generated with low confidence">
            <a:extLst>
              <a:ext uri="{FF2B5EF4-FFF2-40B4-BE49-F238E27FC236}">
                <a16:creationId xmlns:a16="http://schemas.microsoft.com/office/drawing/2014/main" id="{ECFDAA81-38A3-321F-C762-A65CFA99CA5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5680" y="6209313"/>
            <a:ext cx="1983384" cy="323146"/>
          </a:xfrm>
          <a:prstGeom prst="rect">
            <a:avLst/>
          </a:prstGeom>
        </p:spPr>
      </p:pic>
    </p:spTree>
    <p:extLst>
      <p:ext uri="{BB962C8B-B14F-4D97-AF65-F5344CB8AC3E}">
        <p14:creationId xmlns:p14="http://schemas.microsoft.com/office/powerpoint/2010/main" val="30694832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5" name="Номер слайда 21"/>
          <p:cNvSpPr txBox="1">
            <a:spLocks/>
          </p:cNvSpPr>
          <p:nvPr userDrawn="1"/>
        </p:nvSpPr>
        <p:spPr>
          <a:xfrm>
            <a:off x="388274" y="65712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z="1000" smtClean="0">
                <a:latin typeface="Franklin Gothic Heavy" panose="020B0903020102020204" pitchFamily="34" charset="0"/>
              </a:rPr>
              <a:pPr/>
              <a:t>‹#›</a:t>
            </a:fld>
            <a:endParaRPr lang="en-US" sz="1000">
              <a:latin typeface="Franklin Gothic Heavy" panose="020B0903020102020204" pitchFamily="34" charset="0"/>
            </a:endParaRPr>
          </a:p>
        </p:txBody>
      </p:sp>
      <p:pic>
        <p:nvPicPr>
          <p:cNvPr id="6" name="Graphic 5">
            <a:extLst>
              <a:ext uri="{FF2B5EF4-FFF2-40B4-BE49-F238E27FC236}">
                <a16:creationId xmlns:a16="http://schemas.microsoft.com/office/drawing/2014/main" id="{572CD81E-CED9-0FBA-8409-D1898B2F4E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7646" y="5801602"/>
            <a:ext cx="2907165" cy="464877"/>
          </a:xfrm>
          <a:prstGeom prst="rect">
            <a:avLst/>
          </a:prstGeom>
        </p:spPr>
      </p:pic>
    </p:spTree>
    <p:extLst>
      <p:ext uri="{BB962C8B-B14F-4D97-AF65-F5344CB8AC3E}">
        <p14:creationId xmlns:p14="http://schemas.microsoft.com/office/powerpoint/2010/main" val="30840091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5" name="Номер слайда 21"/>
          <p:cNvSpPr txBox="1">
            <a:spLocks/>
          </p:cNvSpPr>
          <p:nvPr userDrawn="1"/>
        </p:nvSpPr>
        <p:spPr>
          <a:xfrm>
            <a:off x="388274" y="65712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z="1000" smtClean="0">
                <a:latin typeface="Franklin Gothic Heavy" panose="020B0903020102020204" pitchFamily="34" charset="0"/>
              </a:rPr>
              <a:pPr/>
              <a:t>‹#›</a:t>
            </a:fld>
            <a:endParaRPr lang="en-US" sz="1000">
              <a:latin typeface="Franklin Gothic Heavy" panose="020B0903020102020204" pitchFamily="34" charset="0"/>
            </a:endParaRPr>
          </a:p>
        </p:txBody>
      </p:sp>
      <p:sp>
        <p:nvSpPr>
          <p:cNvPr id="6" name="Title 4"/>
          <p:cNvSpPr>
            <a:spLocks noGrp="1"/>
          </p:cNvSpPr>
          <p:nvPr>
            <p:ph type="title" hasCustomPrompt="1"/>
          </p:nvPr>
        </p:nvSpPr>
        <p:spPr>
          <a:xfrm>
            <a:off x="1866900" y="4517242"/>
            <a:ext cx="8046357" cy="2438731"/>
          </a:xfrm>
        </p:spPr>
        <p:txBody>
          <a:bodyPr/>
          <a:lstStyle>
            <a:lvl1pPr>
              <a:defRPr sz="5400"/>
            </a:lvl1pPr>
          </a:lstStyle>
          <a:p>
            <a:r>
              <a:rPr lang="en-US"/>
              <a:t>CLICK TO EDIT MASTER TITLE STYLE</a:t>
            </a:r>
          </a:p>
        </p:txBody>
      </p:sp>
    </p:spTree>
    <p:extLst>
      <p:ext uri="{BB962C8B-B14F-4D97-AF65-F5344CB8AC3E}">
        <p14:creationId xmlns:p14="http://schemas.microsoft.com/office/powerpoint/2010/main" val="16281528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5" name="Номер слайда 21"/>
          <p:cNvSpPr txBox="1">
            <a:spLocks/>
          </p:cNvSpPr>
          <p:nvPr userDrawn="1"/>
        </p:nvSpPr>
        <p:spPr>
          <a:xfrm>
            <a:off x="235874" y="64188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z="1000" smtClean="0">
                <a:latin typeface="Franklin Gothic Heavy" panose="020B0903020102020204" pitchFamily="34" charset="0"/>
              </a:rPr>
              <a:pPr/>
              <a:t>‹#›</a:t>
            </a:fld>
            <a:endParaRPr lang="en-US" sz="1000">
              <a:latin typeface="Franklin Gothic Heavy" panose="020B0903020102020204" pitchFamily="34" charset="0"/>
            </a:endParaRPr>
          </a:p>
        </p:txBody>
      </p:sp>
      <p:sp>
        <p:nvSpPr>
          <p:cNvPr id="9" name="Title 4"/>
          <p:cNvSpPr>
            <a:spLocks noGrp="1"/>
          </p:cNvSpPr>
          <p:nvPr>
            <p:ph type="title" hasCustomPrompt="1"/>
          </p:nvPr>
        </p:nvSpPr>
        <p:spPr>
          <a:xfrm>
            <a:off x="1866901" y="996124"/>
            <a:ext cx="4229100" cy="1621619"/>
          </a:xfr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33268824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5" name="Номер слайда 21"/>
          <p:cNvSpPr txBox="1">
            <a:spLocks/>
          </p:cNvSpPr>
          <p:nvPr userDrawn="1"/>
        </p:nvSpPr>
        <p:spPr>
          <a:xfrm>
            <a:off x="235874" y="64188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z="1000" smtClean="0">
                <a:solidFill>
                  <a:schemeClr val="bg1">
                    <a:alpha val="70000"/>
                  </a:schemeClr>
                </a:solidFill>
                <a:latin typeface="Franklin Gothic Heavy" panose="020B0903020102020204" pitchFamily="34" charset="0"/>
              </a:rPr>
              <a:pPr/>
              <a:t>‹#›</a:t>
            </a:fld>
            <a:endParaRPr lang="en-US" sz="1000">
              <a:solidFill>
                <a:schemeClr val="bg1">
                  <a:alpha val="70000"/>
                </a:schemeClr>
              </a:solidFill>
              <a:latin typeface="Franklin Gothic Heavy" panose="020B0903020102020204" pitchFamily="34" charset="0"/>
            </a:endParaRPr>
          </a:p>
        </p:txBody>
      </p:sp>
      <p:sp>
        <p:nvSpPr>
          <p:cNvPr id="9" name="Title 4"/>
          <p:cNvSpPr>
            <a:spLocks noGrp="1"/>
          </p:cNvSpPr>
          <p:nvPr>
            <p:ph type="title" hasCustomPrompt="1"/>
          </p:nvPr>
        </p:nvSpPr>
        <p:spPr>
          <a:xfrm>
            <a:off x="1866901" y="996124"/>
            <a:ext cx="4229100" cy="1621619"/>
          </a:xfrm>
        </p:spPr>
        <p:txBody>
          <a:bodyPr/>
          <a:lstStyle>
            <a:lvl1pPr>
              <a:defRPr sz="3600">
                <a:solidFill>
                  <a:schemeClr val="bg1"/>
                </a:solidFill>
              </a:defRPr>
            </a:lvl1pPr>
          </a:lstStyle>
          <a:p>
            <a:r>
              <a:rPr lang="en-US"/>
              <a:t>CLICK TO EDIT MASTER TITLE STYLE</a:t>
            </a:r>
          </a:p>
        </p:txBody>
      </p:sp>
    </p:spTree>
    <p:extLst>
      <p:ext uri="{BB962C8B-B14F-4D97-AF65-F5344CB8AC3E}">
        <p14:creationId xmlns:p14="http://schemas.microsoft.com/office/powerpoint/2010/main" val="22203456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sz="1000"/>
            </a:lvl1pPr>
          </a:lstStyle>
          <a:p>
            <a:fld id="{D8D877B3-D348-4611-9BDB-C5374591D951}" type="slidenum">
              <a:rPr lang="en-US" smtClean="0"/>
              <a:pPr/>
              <a:t>‹#›</a:t>
            </a:fld>
            <a:endParaRPr lang="en-US"/>
          </a:p>
        </p:txBody>
      </p:sp>
      <p:sp>
        <p:nvSpPr>
          <p:cNvPr id="5" name="Title 4"/>
          <p:cNvSpPr>
            <a:spLocks noGrp="1"/>
          </p:cNvSpPr>
          <p:nvPr>
            <p:ph type="title" hasCustomPrompt="1"/>
          </p:nvPr>
        </p:nvSpPr>
        <p:spPr>
          <a:xfrm>
            <a:off x="1866901" y="2500440"/>
            <a:ext cx="4229100" cy="1857123"/>
          </a:xfrm>
        </p:spPr>
        <p:txBody>
          <a:bodyPr/>
          <a:lstStyle/>
          <a:p>
            <a:r>
              <a:rPr lang="en-US"/>
              <a:t>CLICK TO EDIT MASTER TITLE STYLE</a:t>
            </a:r>
          </a:p>
        </p:txBody>
      </p:sp>
    </p:spTree>
    <p:extLst>
      <p:ext uri="{BB962C8B-B14F-4D97-AF65-F5344CB8AC3E}">
        <p14:creationId xmlns:p14="http://schemas.microsoft.com/office/powerpoint/2010/main" val="9332724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Title 4"/>
          <p:cNvSpPr>
            <a:spLocks noGrp="1"/>
          </p:cNvSpPr>
          <p:nvPr>
            <p:ph type="title" hasCustomPrompt="1"/>
          </p:nvPr>
        </p:nvSpPr>
        <p:spPr>
          <a:xfrm>
            <a:off x="1866901" y="2618192"/>
            <a:ext cx="4229100" cy="1621619"/>
          </a:xfrm>
        </p:spPr>
        <p:txBody>
          <a:bodyPr/>
          <a:lstStyle>
            <a:lvl1pPr>
              <a:defRPr sz="3600" spc="0"/>
            </a:lvl1pPr>
          </a:lstStyle>
          <a:p>
            <a:r>
              <a:rPr lang="en-US"/>
              <a:t>CLICK TO EDIT MASTER TITLE STYLE</a:t>
            </a:r>
          </a:p>
        </p:txBody>
      </p:sp>
    </p:spTree>
    <p:extLst>
      <p:ext uri="{BB962C8B-B14F-4D97-AF65-F5344CB8AC3E}">
        <p14:creationId xmlns:p14="http://schemas.microsoft.com/office/powerpoint/2010/main" val="22962427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Title 4"/>
          <p:cNvSpPr>
            <a:spLocks noGrp="1"/>
          </p:cNvSpPr>
          <p:nvPr>
            <p:ph type="title" hasCustomPrompt="1"/>
          </p:nvPr>
        </p:nvSpPr>
        <p:spPr>
          <a:xfrm>
            <a:off x="1866900" y="996124"/>
            <a:ext cx="4297680" cy="1621619"/>
          </a:xfrm>
        </p:spPr>
        <p:txBody>
          <a:bodyPr/>
          <a:lstStyle>
            <a:lvl1pPr>
              <a:defRPr sz="3600" spc="0"/>
            </a:lvl1pPr>
          </a:lstStyle>
          <a:p>
            <a:r>
              <a:rPr lang="en-US"/>
              <a:t>CLICK TO EDIT MASTER TITLE STYLE</a:t>
            </a:r>
          </a:p>
        </p:txBody>
      </p:sp>
    </p:spTree>
    <p:extLst>
      <p:ext uri="{BB962C8B-B14F-4D97-AF65-F5344CB8AC3E}">
        <p14:creationId xmlns:p14="http://schemas.microsoft.com/office/powerpoint/2010/main" val="2059360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1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Title 4"/>
          <p:cNvSpPr>
            <a:spLocks noGrp="1"/>
          </p:cNvSpPr>
          <p:nvPr>
            <p:ph type="title" hasCustomPrompt="1"/>
          </p:nvPr>
        </p:nvSpPr>
        <p:spPr>
          <a:xfrm>
            <a:off x="1866901" y="996124"/>
            <a:ext cx="4229100" cy="1621619"/>
          </a:xfrm>
        </p:spPr>
        <p:txBody>
          <a:bodyPr/>
          <a:lstStyle>
            <a:lvl1pPr>
              <a:defRPr sz="3600" spc="0"/>
            </a:lvl1pPr>
          </a:lstStyle>
          <a:p>
            <a:r>
              <a:rPr lang="en-US"/>
              <a:t>CLICK TO EDIT MASTER TITLE STYLE</a:t>
            </a:r>
          </a:p>
        </p:txBody>
      </p:sp>
    </p:spTree>
    <p:extLst>
      <p:ext uri="{BB962C8B-B14F-4D97-AF65-F5344CB8AC3E}">
        <p14:creationId xmlns:p14="http://schemas.microsoft.com/office/powerpoint/2010/main" val="11608470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Title 4"/>
          <p:cNvSpPr>
            <a:spLocks noGrp="1"/>
          </p:cNvSpPr>
          <p:nvPr>
            <p:ph type="title" hasCustomPrompt="1"/>
          </p:nvPr>
        </p:nvSpPr>
        <p:spPr>
          <a:xfrm>
            <a:off x="1866901" y="996125"/>
            <a:ext cx="8477747" cy="745212"/>
          </a:xfrm>
        </p:spPr>
        <p:txBody>
          <a:bodyPr/>
          <a:lstStyle>
            <a:lvl1pPr algn="ctr">
              <a:defRPr sz="3600" spc="0"/>
            </a:lvl1pPr>
          </a:lstStyle>
          <a:p>
            <a:r>
              <a:rPr lang="en-US"/>
              <a:t>CLICK TO EDIT MASTER TITLE STYLE</a:t>
            </a:r>
          </a:p>
        </p:txBody>
      </p:sp>
    </p:spTree>
    <p:extLst>
      <p:ext uri="{BB962C8B-B14F-4D97-AF65-F5344CB8AC3E}">
        <p14:creationId xmlns:p14="http://schemas.microsoft.com/office/powerpoint/2010/main" val="11804832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5" name="Номер слайда 21"/>
          <p:cNvSpPr txBox="1">
            <a:spLocks/>
          </p:cNvSpPr>
          <p:nvPr userDrawn="1"/>
        </p:nvSpPr>
        <p:spPr>
          <a:xfrm>
            <a:off x="235874" y="64188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z="1000" smtClean="0">
                <a:latin typeface="Franklin Gothic Heavy" panose="020B0903020102020204" pitchFamily="34" charset="0"/>
              </a:rPr>
              <a:pPr/>
              <a:t>‹#›</a:t>
            </a:fld>
            <a:endParaRPr lang="en-US" sz="1000">
              <a:latin typeface="Franklin Gothic Heavy" panose="020B0903020102020204" pitchFamily="34" charset="0"/>
            </a:endParaRPr>
          </a:p>
        </p:txBody>
      </p:sp>
      <p:cxnSp>
        <p:nvCxnSpPr>
          <p:cNvPr id="6" name="Straight Connector 5"/>
          <p:cNvCxnSpPr/>
          <p:nvPr userDrawn="1"/>
        </p:nvCxnSpPr>
        <p:spPr>
          <a:xfrm>
            <a:off x="985480" y="0"/>
            <a:ext cx="0" cy="685800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468887" y="3262747"/>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516593" y="3262747"/>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9" name="Title 4"/>
          <p:cNvSpPr>
            <a:spLocks noGrp="1"/>
          </p:cNvSpPr>
          <p:nvPr>
            <p:ph type="title" hasCustomPrompt="1"/>
          </p:nvPr>
        </p:nvSpPr>
        <p:spPr>
          <a:xfrm>
            <a:off x="1866901" y="996124"/>
            <a:ext cx="4229100" cy="1621619"/>
          </a:xfrm>
        </p:spPr>
        <p:txBody>
          <a:bodyPr/>
          <a:lstStyle>
            <a:lvl1pPr>
              <a:defRPr sz="3600"/>
            </a:lvl1pPr>
          </a:lstStyle>
          <a:p>
            <a:r>
              <a:rPr lang="en-US"/>
              <a:t>CLICK TO EDIT MASTER TITLE STYLE</a:t>
            </a:r>
          </a:p>
        </p:txBody>
      </p:sp>
      <p:sp>
        <p:nvSpPr>
          <p:cNvPr id="2" name="Text Placeholder 10">
            <a:extLst>
              <a:ext uri="{FF2B5EF4-FFF2-40B4-BE49-F238E27FC236}">
                <a16:creationId xmlns:a16="http://schemas.microsoft.com/office/drawing/2014/main" id="{317300E0-E75E-02B8-76CA-1502E5960052}"/>
              </a:ext>
            </a:extLst>
          </p:cNvPr>
          <p:cNvSpPr txBox="1">
            <a:spLocks/>
          </p:cNvSpPr>
          <p:nvPr userDrawn="1"/>
        </p:nvSpPr>
        <p:spPr>
          <a:xfrm>
            <a:off x="10009731" y="6290415"/>
            <a:ext cx="1805752" cy="246529"/>
          </a:xfrm>
          <a:prstGeom prst="rect">
            <a:avLst/>
          </a:prstGeom>
        </p:spPr>
        <p:txBody>
          <a:bodyPr vert="horz" lIns="0" tIns="45720" rIns="0" bIns="45720" rtlCol="0">
            <a:normAutofit lnSpcReduction="10000"/>
          </a:bodyPr>
          <a:lstStyle>
            <a:lvl1pPr marL="0" indent="0" algn="l" defTabSz="914318" rtl="0" eaLnBrk="1" latinLnBrk="0" hangingPunct="1">
              <a:lnSpc>
                <a:spcPct val="120000"/>
              </a:lnSpc>
              <a:spcBef>
                <a:spcPts val="1000"/>
              </a:spcBef>
              <a:buFont typeface="Arial" panose="020B0604020202020204" pitchFamily="34" charset="0"/>
              <a:buNone/>
              <a:defRPr sz="2800" kern="120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rgbClr val="1B2630"/>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lvl="4"/>
            <a:r>
              <a:rPr lang="en-US" sz="1000">
                <a:solidFill>
                  <a:schemeClr val="tx1">
                    <a:alpha val="50000"/>
                  </a:schemeClr>
                </a:solidFill>
              </a:rPr>
              <a:t>© 2024 Maul Foster </a:t>
            </a:r>
            <a:r>
              <a:rPr lang="en-US" sz="1000" err="1">
                <a:solidFill>
                  <a:schemeClr val="tx1">
                    <a:alpha val="50000"/>
                  </a:schemeClr>
                </a:solidFill>
              </a:rPr>
              <a:t>Alongi</a:t>
            </a:r>
            <a:r>
              <a:rPr lang="en-US" sz="1000">
                <a:solidFill>
                  <a:schemeClr val="tx1">
                    <a:alpha val="50000"/>
                  </a:schemeClr>
                </a:solidFill>
              </a:rPr>
              <a:t>, Inc</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13_Custom Layout">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0" y="0"/>
            <a:ext cx="3135464"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Title 4"/>
          <p:cNvSpPr>
            <a:spLocks noGrp="1"/>
          </p:cNvSpPr>
          <p:nvPr>
            <p:ph type="title" hasCustomPrompt="1"/>
          </p:nvPr>
        </p:nvSpPr>
        <p:spPr>
          <a:xfrm>
            <a:off x="5002365" y="996124"/>
            <a:ext cx="4229100" cy="1621619"/>
          </a:xfrm>
        </p:spPr>
        <p:txBody>
          <a:bodyPr/>
          <a:lstStyle>
            <a:lvl1pPr>
              <a:defRPr sz="3600" spc="0"/>
            </a:lvl1pPr>
          </a:lstStyle>
          <a:p>
            <a:r>
              <a:rPr lang="en-US"/>
              <a:t>CLICK TO EDIT MASTER TITLE STYLE</a:t>
            </a:r>
          </a:p>
        </p:txBody>
      </p:sp>
    </p:spTree>
    <p:extLst>
      <p:ext uri="{BB962C8B-B14F-4D97-AF65-F5344CB8AC3E}">
        <p14:creationId xmlns:p14="http://schemas.microsoft.com/office/powerpoint/2010/main" val="15406876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1" hasCustomPrompt="1"/>
          </p:nvPr>
        </p:nvSpPr>
        <p:spPr>
          <a:xfrm>
            <a:off x="0" y="0"/>
            <a:ext cx="6096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Title 4"/>
          <p:cNvSpPr>
            <a:spLocks noGrp="1"/>
          </p:cNvSpPr>
          <p:nvPr>
            <p:ph type="title" hasCustomPrompt="1"/>
          </p:nvPr>
        </p:nvSpPr>
        <p:spPr>
          <a:xfrm>
            <a:off x="5206449" y="990271"/>
            <a:ext cx="6414052" cy="2438731"/>
          </a:xfrm>
        </p:spPr>
        <p:txBody>
          <a:bodyPr/>
          <a:lstStyle>
            <a:lvl1pPr>
              <a:defRPr sz="5400" spc="0"/>
            </a:lvl1pPr>
          </a:lstStyle>
          <a:p>
            <a:r>
              <a:rPr lang="en-US"/>
              <a:t>CLICK TO EDIT MASTER TITLE STYLE</a:t>
            </a:r>
          </a:p>
        </p:txBody>
      </p:sp>
    </p:spTree>
    <p:extLst>
      <p:ext uri="{BB962C8B-B14F-4D97-AF65-F5344CB8AC3E}">
        <p14:creationId xmlns:p14="http://schemas.microsoft.com/office/powerpoint/2010/main" val="24137852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1" hasCustomPrompt="1"/>
          </p:nvPr>
        </p:nvSpPr>
        <p:spPr>
          <a:xfrm>
            <a:off x="4579953" y="0"/>
            <a:ext cx="7612049"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Title 4"/>
          <p:cNvSpPr>
            <a:spLocks noGrp="1"/>
          </p:cNvSpPr>
          <p:nvPr>
            <p:ph type="title" hasCustomPrompt="1"/>
          </p:nvPr>
        </p:nvSpPr>
        <p:spPr>
          <a:xfrm>
            <a:off x="1866901" y="990271"/>
            <a:ext cx="6414052" cy="2438731"/>
          </a:xfrm>
        </p:spPr>
        <p:txBody>
          <a:bodyPr/>
          <a:lstStyle>
            <a:lvl1pPr>
              <a:defRPr sz="5400" spc="0"/>
            </a:lvl1pPr>
          </a:lstStyle>
          <a:p>
            <a:r>
              <a:rPr lang="en-US"/>
              <a:t>CLICK TO EDIT MASTER TITLE STYLE</a:t>
            </a:r>
          </a:p>
        </p:txBody>
      </p:sp>
    </p:spTree>
    <p:extLst>
      <p:ext uri="{BB962C8B-B14F-4D97-AF65-F5344CB8AC3E}">
        <p14:creationId xmlns:p14="http://schemas.microsoft.com/office/powerpoint/2010/main" val="224723437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1" hasCustomPrompt="1"/>
          </p:nvPr>
        </p:nvSpPr>
        <p:spPr>
          <a:xfrm>
            <a:off x="990600" y="0"/>
            <a:ext cx="51054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Title 4"/>
          <p:cNvSpPr>
            <a:spLocks noGrp="1"/>
          </p:cNvSpPr>
          <p:nvPr>
            <p:ph type="title" hasCustomPrompt="1"/>
          </p:nvPr>
        </p:nvSpPr>
        <p:spPr>
          <a:xfrm>
            <a:off x="6531430" y="1000025"/>
            <a:ext cx="5089071" cy="1621619"/>
          </a:xfrm>
        </p:spPr>
        <p:txBody>
          <a:bodyPr/>
          <a:lstStyle>
            <a:lvl1pPr>
              <a:defRPr sz="3600" spc="0"/>
            </a:lvl1pPr>
          </a:lstStyle>
          <a:p>
            <a:r>
              <a:rPr lang="en-US"/>
              <a:t>CLICK TO EDIT MASTER TITLE STYLE</a:t>
            </a:r>
          </a:p>
        </p:txBody>
      </p:sp>
    </p:spTree>
    <p:extLst>
      <p:ext uri="{BB962C8B-B14F-4D97-AF65-F5344CB8AC3E}">
        <p14:creationId xmlns:p14="http://schemas.microsoft.com/office/powerpoint/2010/main" val="654848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1" hasCustomPrompt="1"/>
          </p:nvPr>
        </p:nvSpPr>
        <p:spPr>
          <a:xfrm>
            <a:off x="990601" y="0"/>
            <a:ext cx="3080468"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36478033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4" name="Picture Placeholder 4"/>
          <p:cNvSpPr>
            <a:spLocks noGrp="1"/>
          </p:cNvSpPr>
          <p:nvPr>
            <p:ph type="pic" sz="quarter" idx="11" hasCustomPrompt="1"/>
          </p:nvPr>
        </p:nvSpPr>
        <p:spPr>
          <a:xfrm>
            <a:off x="7086600" y="0"/>
            <a:ext cx="51054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5" name="Title 4"/>
          <p:cNvSpPr>
            <a:spLocks noGrp="1"/>
          </p:cNvSpPr>
          <p:nvPr>
            <p:ph type="title" hasCustomPrompt="1"/>
          </p:nvPr>
        </p:nvSpPr>
        <p:spPr>
          <a:xfrm>
            <a:off x="1866901" y="1000025"/>
            <a:ext cx="4229100" cy="1621619"/>
          </a:xfrm>
        </p:spPr>
        <p:txBody>
          <a:bodyPr/>
          <a:lstStyle>
            <a:lvl1pPr>
              <a:defRPr sz="3600" spc="0"/>
            </a:lvl1pPr>
          </a:lstStyle>
          <a:p>
            <a:r>
              <a:rPr lang="en-US"/>
              <a:t>CLICK TO EDIT MASTER TITLE STYLE</a:t>
            </a:r>
          </a:p>
        </p:txBody>
      </p:sp>
    </p:spTree>
    <p:extLst>
      <p:ext uri="{BB962C8B-B14F-4D97-AF65-F5344CB8AC3E}">
        <p14:creationId xmlns:p14="http://schemas.microsoft.com/office/powerpoint/2010/main" val="32790553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4" name="Picture Placeholder 4"/>
          <p:cNvSpPr>
            <a:spLocks noGrp="1"/>
          </p:cNvSpPr>
          <p:nvPr>
            <p:ph type="pic" sz="quarter" idx="11" hasCustomPrompt="1"/>
          </p:nvPr>
        </p:nvSpPr>
        <p:spPr>
          <a:xfrm>
            <a:off x="7086600" y="0"/>
            <a:ext cx="51054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Title 4"/>
          <p:cNvSpPr>
            <a:spLocks noGrp="1"/>
          </p:cNvSpPr>
          <p:nvPr>
            <p:ph type="title" hasCustomPrompt="1"/>
          </p:nvPr>
        </p:nvSpPr>
        <p:spPr>
          <a:xfrm>
            <a:off x="1866901" y="2618192"/>
            <a:ext cx="4229100" cy="1621619"/>
          </a:xfrm>
        </p:spPr>
        <p:txBody>
          <a:bodyPr/>
          <a:lstStyle>
            <a:lvl1pPr>
              <a:defRPr sz="3600" spc="0"/>
            </a:lvl1pPr>
          </a:lstStyle>
          <a:p>
            <a:r>
              <a:rPr lang="en-US"/>
              <a:t>CLICK TO EDIT MASTER TITLE STYLE</a:t>
            </a:r>
          </a:p>
        </p:txBody>
      </p:sp>
    </p:spTree>
    <p:extLst>
      <p:ext uri="{BB962C8B-B14F-4D97-AF65-F5344CB8AC3E}">
        <p14:creationId xmlns:p14="http://schemas.microsoft.com/office/powerpoint/2010/main" val="676899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5" name="Номер слайда 21"/>
          <p:cNvSpPr txBox="1">
            <a:spLocks/>
          </p:cNvSpPr>
          <p:nvPr userDrawn="1"/>
        </p:nvSpPr>
        <p:spPr>
          <a:xfrm>
            <a:off x="235874" y="64188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z="1000" smtClean="0">
                <a:solidFill>
                  <a:schemeClr val="bg1">
                    <a:alpha val="70000"/>
                  </a:schemeClr>
                </a:solidFill>
                <a:latin typeface="Franklin Gothic Heavy" panose="020B0903020102020204" pitchFamily="34" charset="0"/>
              </a:rPr>
              <a:pPr/>
              <a:t>‹#›</a:t>
            </a:fld>
            <a:endParaRPr lang="en-US" sz="1000">
              <a:solidFill>
                <a:schemeClr val="bg1">
                  <a:alpha val="70000"/>
                </a:schemeClr>
              </a:solidFill>
              <a:latin typeface="Franklin Gothic Heavy" panose="020B0903020102020204" pitchFamily="34" charset="0"/>
            </a:endParaRPr>
          </a:p>
        </p:txBody>
      </p:sp>
      <p:cxnSp>
        <p:nvCxnSpPr>
          <p:cNvPr id="6" name="Straight Connector 5"/>
          <p:cNvCxnSpPr/>
          <p:nvPr userDrawn="1"/>
        </p:nvCxnSpPr>
        <p:spPr>
          <a:xfrm>
            <a:off x="985480" y="0"/>
            <a:ext cx="0" cy="685800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468887" y="3262747"/>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516593" y="3262747"/>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9" name="Title 4"/>
          <p:cNvSpPr>
            <a:spLocks noGrp="1"/>
          </p:cNvSpPr>
          <p:nvPr>
            <p:ph type="title" hasCustomPrompt="1"/>
          </p:nvPr>
        </p:nvSpPr>
        <p:spPr>
          <a:xfrm>
            <a:off x="1866901" y="996124"/>
            <a:ext cx="4229100" cy="1621619"/>
          </a:xfrm>
        </p:spPr>
        <p:txBody>
          <a:bodyPr/>
          <a:lstStyle>
            <a:lvl1pPr>
              <a:defRPr sz="3600">
                <a:solidFill>
                  <a:schemeClr val="bg1"/>
                </a:solidFill>
              </a:defRPr>
            </a:lvl1pPr>
          </a:lstStyle>
          <a:p>
            <a:r>
              <a:rPr lang="en-US"/>
              <a:t>CLICK TO EDIT MASTER TITLE STYLE</a:t>
            </a:r>
          </a:p>
        </p:txBody>
      </p:sp>
      <p:sp>
        <p:nvSpPr>
          <p:cNvPr id="2" name="Text Placeholder 10">
            <a:extLst>
              <a:ext uri="{FF2B5EF4-FFF2-40B4-BE49-F238E27FC236}">
                <a16:creationId xmlns:a16="http://schemas.microsoft.com/office/drawing/2014/main" id="{53BCC1F6-9B73-7E5E-336E-40163DE4E87F}"/>
              </a:ext>
            </a:extLst>
          </p:cNvPr>
          <p:cNvSpPr txBox="1">
            <a:spLocks/>
          </p:cNvSpPr>
          <p:nvPr userDrawn="1"/>
        </p:nvSpPr>
        <p:spPr>
          <a:xfrm>
            <a:off x="10009731" y="6290415"/>
            <a:ext cx="1805752" cy="246529"/>
          </a:xfrm>
          <a:prstGeom prst="rect">
            <a:avLst/>
          </a:prstGeom>
        </p:spPr>
        <p:txBody>
          <a:bodyPr vert="horz" lIns="0" tIns="45720" rIns="0" bIns="45720" rtlCol="0">
            <a:normAutofit lnSpcReduction="10000"/>
          </a:bodyPr>
          <a:lstStyle>
            <a:lvl1pPr marL="0" indent="0" algn="l" defTabSz="914318" rtl="0" eaLnBrk="1" latinLnBrk="0" hangingPunct="1">
              <a:lnSpc>
                <a:spcPct val="120000"/>
              </a:lnSpc>
              <a:spcBef>
                <a:spcPts val="1000"/>
              </a:spcBef>
              <a:buFont typeface="Arial" panose="020B0604020202020204" pitchFamily="34" charset="0"/>
              <a:buNone/>
              <a:defRPr sz="2800" kern="120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rgbClr val="1B2630"/>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lvl="4"/>
            <a:r>
              <a:rPr lang="en-US" sz="1000">
                <a:solidFill>
                  <a:schemeClr val="tx1">
                    <a:alpha val="50000"/>
                  </a:schemeClr>
                </a:solidFill>
              </a:rPr>
              <a:t>© 2024 Maul Foster </a:t>
            </a:r>
            <a:r>
              <a:rPr lang="en-US" sz="1000" err="1">
                <a:solidFill>
                  <a:schemeClr val="tx1">
                    <a:alpha val="50000"/>
                  </a:schemeClr>
                </a:solidFill>
              </a:rPr>
              <a:t>Alongi</a:t>
            </a:r>
            <a:r>
              <a:rPr lang="en-US" sz="1000">
                <a:solidFill>
                  <a:schemeClr val="tx1">
                    <a:alpha val="50000"/>
                  </a:schemeClr>
                </a:solidFill>
              </a:rPr>
              <a:t>, Inc</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sz="1000"/>
            </a:lvl1pPr>
          </a:lstStyle>
          <a:p>
            <a:fld id="{D8D877B3-D348-4611-9BDB-C5374591D951}" type="slidenum">
              <a:rPr lang="en-US" smtClean="0"/>
              <a:pPr/>
              <a:t>‹#›</a:t>
            </a:fld>
            <a:endParaRPr lang="en-US"/>
          </a:p>
        </p:txBody>
      </p:sp>
      <p:sp>
        <p:nvSpPr>
          <p:cNvPr id="5" name="Title 4"/>
          <p:cNvSpPr>
            <a:spLocks noGrp="1"/>
          </p:cNvSpPr>
          <p:nvPr>
            <p:ph type="title" hasCustomPrompt="1"/>
          </p:nvPr>
        </p:nvSpPr>
        <p:spPr>
          <a:xfrm>
            <a:off x="1866901" y="2500440"/>
            <a:ext cx="4229100" cy="1857123"/>
          </a:xfrm>
        </p:spPr>
        <p:txBody>
          <a:bodyPr/>
          <a:lstStyle/>
          <a:p>
            <a:r>
              <a:rPr lang="en-US"/>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Title 4"/>
          <p:cNvSpPr>
            <a:spLocks noGrp="1"/>
          </p:cNvSpPr>
          <p:nvPr>
            <p:ph type="title" hasCustomPrompt="1"/>
          </p:nvPr>
        </p:nvSpPr>
        <p:spPr>
          <a:xfrm>
            <a:off x="1866901" y="2618192"/>
            <a:ext cx="4229100" cy="1621619"/>
          </a:xfrm>
        </p:spPr>
        <p:txBody>
          <a:bodyPr/>
          <a:lstStyle>
            <a:lvl1pPr>
              <a:defRPr sz="3600" spc="0"/>
            </a:lvl1pPr>
          </a:lstStyle>
          <a:p>
            <a:r>
              <a:rPr lang="en-US"/>
              <a:t>CLICK TO EDIT MASTER TITLE STYLE</a:t>
            </a: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3" Type="http://schemas.openxmlformats.org/officeDocument/2006/relationships/slideLayout" Target="../slideLayouts/slideLayout50.xml"/><Relationship Id="rId21" Type="http://schemas.openxmlformats.org/officeDocument/2006/relationships/image" Target="../media/image1.png"/><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theme" Target="../theme/theme2.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66900" y="994934"/>
            <a:ext cx="9753600" cy="1487862"/>
          </a:xfrm>
          <a:prstGeom prst="rect">
            <a:avLst/>
          </a:prstGeom>
          <a:effectLst/>
        </p:spPr>
        <p:txBody>
          <a:bodyPr vert="horz" lIns="0" tIns="192024" rIns="0" bIns="0" rtlCol="0" anchor="t" anchorCtr="0">
            <a:noAutofit/>
          </a:bodyPr>
          <a:lstStyle/>
          <a:p>
            <a:r>
              <a:rPr lang="en-US"/>
              <a:t>YOUR TITLE HERE</a:t>
            </a:r>
          </a:p>
        </p:txBody>
      </p:sp>
      <p:sp>
        <p:nvSpPr>
          <p:cNvPr id="6" name="Номер слайда 21"/>
          <p:cNvSpPr>
            <a:spLocks noGrp="1"/>
          </p:cNvSpPr>
          <p:nvPr>
            <p:ph type="sldNum" sz="quarter" idx="4"/>
          </p:nvPr>
        </p:nvSpPr>
        <p:spPr>
          <a:xfrm>
            <a:off x="235874" y="6418877"/>
            <a:ext cx="513735" cy="227164"/>
          </a:xfrm>
          <a:prstGeom prst="rect">
            <a:avLst/>
          </a:prstGeom>
          <a:noFill/>
        </p:spPr>
        <p:txBody>
          <a:bodyPr vert="horz" lIns="0" tIns="0" rIns="0" bIns="0" rtlCol="0" anchor="ctr"/>
          <a:lstStyle>
            <a:lvl1pPr algn="ctr">
              <a:defRPr sz="1000" b="0" i="0">
                <a:solidFill>
                  <a:schemeClr val="tx1">
                    <a:alpha val="70000"/>
                  </a:schemeClr>
                </a:solidFill>
                <a:latin typeface="Franklin Gothic Heavy" panose="020B0903020102020204" pitchFamily="34" charset="0"/>
                <a:ea typeface="Montserrat Medium" charset="0"/>
                <a:cs typeface="Montserrat Medium" charset="0"/>
              </a:defRPr>
            </a:lvl1pPr>
          </a:lstStyle>
          <a:p>
            <a:fld id="{D8D877B3-D348-4611-9BDB-C5374591D951}" type="slidenum">
              <a:rPr lang="en-US" smtClean="0"/>
              <a:pPr/>
              <a:t>‹#›</a:t>
            </a:fld>
            <a:endParaRPr lang="en-US"/>
          </a:p>
        </p:txBody>
      </p:sp>
      <p:sp>
        <p:nvSpPr>
          <p:cNvPr id="11" name="Text Placeholder 10"/>
          <p:cNvSpPr>
            <a:spLocks noGrp="1"/>
          </p:cNvSpPr>
          <p:nvPr>
            <p:ph type="body" idx="1"/>
          </p:nvPr>
        </p:nvSpPr>
        <p:spPr>
          <a:xfrm>
            <a:off x="1866900" y="2514600"/>
            <a:ext cx="9753600" cy="3110442"/>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userDrawn="1"/>
        </p:nvCxnSpPr>
        <p:spPr>
          <a:xfrm>
            <a:off x="985480" y="0"/>
            <a:ext cx="0" cy="685800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pic>
        <p:nvPicPr>
          <p:cNvPr id="8" name="Picture 7" descr="A city skyline at night&#10;&#10;Description automatically generated with low confidence">
            <a:extLst>
              <a:ext uri="{FF2B5EF4-FFF2-40B4-BE49-F238E27FC236}">
                <a16:creationId xmlns:a16="http://schemas.microsoft.com/office/drawing/2014/main" id="{47EDB6F3-2A8D-B760-C662-F4284ABC0143}"/>
              </a:ext>
            </a:extLst>
          </p:cNvPr>
          <p:cNvPicPr>
            <a:picLocks noChangeAspect="1"/>
          </p:cNvPicPr>
          <p:nvPr userDrawn="1"/>
        </p:nvPicPr>
        <p:blipFill>
          <a:blip r:embed="rId49">
            <a:extLst>
              <a:ext uri="{28A0092B-C50C-407E-A947-70E740481C1C}">
                <a14:useLocalDpi xmlns:a14="http://schemas.microsoft.com/office/drawing/2010/main" val="0"/>
              </a:ext>
            </a:extLst>
          </a:blip>
          <a:stretch>
            <a:fillRect/>
          </a:stretch>
        </p:blipFill>
        <p:spPr>
          <a:xfrm>
            <a:off x="1866901" y="6224033"/>
            <a:ext cx="2050676" cy="334110"/>
          </a:xfrm>
          <a:prstGeom prst="rect">
            <a:avLst/>
          </a:prstGeom>
        </p:spPr>
      </p:pic>
      <p:sp>
        <p:nvSpPr>
          <p:cNvPr id="3" name="Text Placeholder 10">
            <a:extLst>
              <a:ext uri="{FF2B5EF4-FFF2-40B4-BE49-F238E27FC236}">
                <a16:creationId xmlns:a16="http://schemas.microsoft.com/office/drawing/2014/main" id="{94169597-D30C-BF18-4D7E-77D7270C94F4}"/>
              </a:ext>
            </a:extLst>
          </p:cNvPr>
          <p:cNvSpPr txBox="1">
            <a:spLocks/>
          </p:cNvSpPr>
          <p:nvPr userDrawn="1"/>
        </p:nvSpPr>
        <p:spPr>
          <a:xfrm>
            <a:off x="10009731" y="6290415"/>
            <a:ext cx="1805752" cy="246529"/>
          </a:xfrm>
          <a:prstGeom prst="rect">
            <a:avLst/>
          </a:prstGeom>
        </p:spPr>
        <p:txBody>
          <a:bodyPr vert="horz" lIns="0" tIns="45720" rIns="0" bIns="45720" rtlCol="0">
            <a:normAutofit lnSpcReduction="10000"/>
          </a:bodyPr>
          <a:lstStyle>
            <a:lvl1pPr marL="0" indent="0" algn="l" defTabSz="914318" rtl="0" eaLnBrk="1" latinLnBrk="0" hangingPunct="1">
              <a:lnSpc>
                <a:spcPct val="120000"/>
              </a:lnSpc>
              <a:spcBef>
                <a:spcPts val="1000"/>
              </a:spcBef>
              <a:buFont typeface="Arial" panose="020B0604020202020204" pitchFamily="34" charset="0"/>
              <a:buNone/>
              <a:defRPr sz="2800" kern="120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rgbClr val="1B2630"/>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lvl="4"/>
            <a:r>
              <a:rPr lang="en-US" sz="1000">
                <a:solidFill>
                  <a:schemeClr val="tx1">
                    <a:alpha val="50000"/>
                  </a:schemeClr>
                </a:solidFill>
              </a:rPr>
              <a:t>© 2024 Maul Foster </a:t>
            </a:r>
            <a:r>
              <a:rPr lang="en-US" sz="1000" err="1">
                <a:solidFill>
                  <a:schemeClr val="tx1">
                    <a:alpha val="50000"/>
                  </a:schemeClr>
                </a:solidFill>
              </a:rPr>
              <a:t>Alongi</a:t>
            </a:r>
            <a:r>
              <a:rPr lang="en-US" sz="1000">
                <a:solidFill>
                  <a:schemeClr val="tx1">
                    <a:alpha val="50000"/>
                  </a:schemeClr>
                </a:solidFill>
              </a:rPr>
              <a:t>, Inc</a:t>
            </a:r>
          </a:p>
        </p:txBody>
      </p:sp>
    </p:spTree>
    <p:extLst>
      <p:ext uri="{BB962C8B-B14F-4D97-AF65-F5344CB8AC3E}">
        <p14:creationId xmlns:p14="http://schemas.microsoft.com/office/powerpoint/2010/main" val="1377184672"/>
      </p:ext>
    </p:extLst>
  </p:cSld>
  <p:clrMap bg1="lt1" tx1="dk1" bg2="lt2" tx2="dk2" accent1="accent1" accent2="accent2" accent3="accent3" accent4="accent4" accent5="accent5" accent6="accent6" hlink="hlink" folHlink="folHlink"/>
  <p:sldLayoutIdLst>
    <p:sldLayoutId id="2147484008" r:id="rId1"/>
    <p:sldLayoutId id="2147484018" r:id="rId2"/>
    <p:sldLayoutId id="2147484009" r:id="rId3"/>
    <p:sldLayoutId id="2147484023" r:id="rId4"/>
    <p:sldLayoutId id="2147484035" r:id="rId5"/>
    <p:sldLayoutId id="2147484022" r:id="rId6"/>
    <p:sldLayoutId id="2147484043" r:id="rId7"/>
    <p:sldLayoutId id="2147484010" r:id="rId8"/>
    <p:sldLayoutId id="2147484011" r:id="rId9"/>
    <p:sldLayoutId id="2147484012" r:id="rId10"/>
    <p:sldLayoutId id="2147484052" r:id="rId11"/>
    <p:sldLayoutId id="2147484053" r:id="rId12"/>
    <p:sldLayoutId id="2147484054" r:id="rId13"/>
    <p:sldLayoutId id="2147484019" r:id="rId14"/>
    <p:sldLayoutId id="2147484013" r:id="rId15"/>
    <p:sldLayoutId id="2147484014" r:id="rId16"/>
    <p:sldLayoutId id="2147484015" r:id="rId17"/>
    <p:sldLayoutId id="2147484016" r:id="rId18"/>
    <p:sldLayoutId id="2147484017" r:id="rId19"/>
    <p:sldLayoutId id="2147484020" r:id="rId20"/>
    <p:sldLayoutId id="2147484021" r:id="rId21"/>
    <p:sldLayoutId id="2147484024" r:id="rId22"/>
    <p:sldLayoutId id="2147484025" r:id="rId23"/>
    <p:sldLayoutId id="2147484026" r:id="rId24"/>
    <p:sldLayoutId id="2147484027" r:id="rId25"/>
    <p:sldLayoutId id="2147484028" r:id="rId26"/>
    <p:sldLayoutId id="2147484029" r:id="rId27"/>
    <p:sldLayoutId id="2147484030" r:id="rId28"/>
    <p:sldLayoutId id="2147484031" r:id="rId29"/>
    <p:sldLayoutId id="2147484047" r:id="rId30"/>
    <p:sldLayoutId id="2147484032" r:id="rId31"/>
    <p:sldLayoutId id="2147484048" r:id="rId32"/>
    <p:sldLayoutId id="2147484033" r:id="rId33"/>
    <p:sldLayoutId id="2147484034" r:id="rId34"/>
    <p:sldLayoutId id="2147484036" r:id="rId35"/>
    <p:sldLayoutId id="2147484037" r:id="rId36"/>
    <p:sldLayoutId id="2147484038" r:id="rId37"/>
    <p:sldLayoutId id="2147484039" r:id="rId38"/>
    <p:sldLayoutId id="2147484040" r:id="rId39"/>
    <p:sldLayoutId id="2147484051" r:id="rId40"/>
    <p:sldLayoutId id="2147484041" r:id="rId41"/>
    <p:sldLayoutId id="2147484044" r:id="rId42"/>
    <p:sldLayoutId id="2147484042" r:id="rId43"/>
    <p:sldLayoutId id="2147484045" r:id="rId44"/>
    <p:sldLayoutId id="2147484046" r:id="rId45"/>
    <p:sldLayoutId id="2147484049" r:id="rId46"/>
    <p:sldLayoutId id="2147484050" r:id="rId47"/>
  </p:sldLayoutIdLst>
  <p:hf hdr="0" ftr="0" dt="0"/>
  <p:txStyles>
    <p:titleStyle>
      <a:lvl1pPr algn="l" defTabSz="914296" rtl="0" eaLnBrk="1" latinLnBrk="0" hangingPunct="1">
        <a:lnSpc>
          <a:spcPct val="80000"/>
        </a:lnSpc>
        <a:spcBef>
          <a:spcPct val="0"/>
        </a:spcBef>
        <a:buNone/>
        <a:defRPr sz="4400" b="1" kern="1200" spc="0" baseline="0">
          <a:solidFill>
            <a:srgbClr val="1B2630"/>
          </a:solidFill>
          <a:latin typeface="Franklin Gothic Heavy" panose="020B0903020102020204" pitchFamily="34" charset="0"/>
          <a:ea typeface="+mj-ea"/>
          <a:cs typeface="+mj-cs"/>
        </a:defRPr>
      </a:lvl1pPr>
    </p:titleStyle>
    <p:bodyStyle>
      <a:lvl1pPr marL="0" indent="0" algn="l" defTabSz="914296" rtl="0" eaLnBrk="1" latinLnBrk="0" hangingPunct="1">
        <a:lnSpc>
          <a:spcPct val="120000"/>
        </a:lnSpc>
        <a:spcBef>
          <a:spcPts val="1000"/>
        </a:spcBef>
        <a:buFont typeface="Arial" panose="020B0604020202020204" pitchFamily="34" charset="0"/>
        <a:buNone/>
        <a:defRPr sz="2800" kern="1200">
          <a:solidFill>
            <a:schemeClr val="tx1"/>
          </a:solidFill>
          <a:latin typeface="+mn-lt"/>
          <a:ea typeface="+mn-ea"/>
          <a:cs typeface="+mn-cs"/>
        </a:defRPr>
      </a:lvl1pPr>
      <a:lvl2pPr marL="0" indent="0" algn="l" defTabSz="914296" rtl="0" eaLnBrk="1" latinLnBrk="0" hangingPunct="1">
        <a:lnSpc>
          <a:spcPct val="120000"/>
        </a:lnSpc>
        <a:spcBef>
          <a:spcPts val="499"/>
        </a:spcBef>
        <a:buFont typeface="Arial" panose="020B0604020202020204" pitchFamily="34" charset="0"/>
        <a:buNone/>
        <a:defRPr sz="1800" kern="1200">
          <a:solidFill>
            <a:srgbClr val="1B2630"/>
          </a:solidFill>
          <a:latin typeface="+mn-lt"/>
          <a:ea typeface="+mn-ea"/>
          <a:cs typeface="+mn-cs"/>
        </a:defRPr>
      </a:lvl2pPr>
      <a:lvl3pPr marL="0" indent="0" algn="l" defTabSz="914296"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296"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296"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12" indent="-228574" algn="l" defTabSz="91429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460" indent="-228574" algn="l" defTabSz="91429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06" indent="-228574" algn="l" defTabSz="91429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754" indent="-228574" algn="l" defTabSz="91429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96" rtl="0" eaLnBrk="1" latinLnBrk="0" hangingPunct="1">
        <a:defRPr sz="1800" kern="1200">
          <a:solidFill>
            <a:schemeClr val="tx1"/>
          </a:solidFill>
          <a:latin typeface="+mn-lt"/>
          <a:ea typeface="+mn-ea"/>
          <a:cs typeface="+mn-cs"/>
        </a:defRPr>
      </a:lvl1pPr>
      <a:lvl2pPr marL="457147" algn="l" defTabSz="914296" rtl="0" eaLnBrk="1" latinLnBrk="0" hangingPunct="1">
        <a:defRPr sz="1800" kern="1200">
          <a:solidFill>
            <a:schemeClr val="tx1"/>
          </a:solidFill>
          <a:latin typeface="+mn-lt"/>
          <a:ea typeface="+mn-ea"/>
          <a:cs typeface="+mn-cs"/>
        </a:defRPr>
      </a:lvl2pPr>
      <a:lvl3pPr marL="914296" algn="l" defTabSz="914296" rtl="0" eaLnBrk="1" latinLnBrk="0" hangingPunct="1">
        <a:defRPr sz="1800" kern="1200">
          <a:solidFill>
            <a:schemeClr val="tx1"/>
          </a:solidFill>
          <a:latin typeface="+mn-lt"/>
          <a:ea typeface="+mn-ea"/>
          <a:cs typeface="+mn-cs"/>
        </a:defRPr>
      </a:lvl3pPr>
      <a:lvl4pPr marL="1371444" algn="l" defTabSz="914296" rtl="0" eaLnBrk="1" latinLnBrk="0" hangingPunct="1">
        <a:defRPr sz="1800" kern="1200">
          <a:solidFill>
            <a:schemeClr val="tx1"/>
          </a:solidFill>
          <a:latin typeface="+mn-lt"/>
          <a:ea typeface="+mn-ea"/>
          <a:cs typeface="+mn-cs"/>
        </a:defRPr>
      </a:lvl4pPr>
      <a:lvl5pPr marL="1828590" algn="l" defTabSz="914296" rtl="0" eaLnBrk="1" latinLnBrk="0" hangingPunct="1">
        <a:defRPr sz="1800" kern="1200">
          <a:solidFill>
            <a:schemeClr val="tx1"/>
          </a:solidFill>
          <a:latin typeface="+mn-lt"/>
          <a:ea typeface="+mn-ea"/>
          <a:cs typeface="+mn-cs"/>
        </a:defRPr>
      </a:lvl5pPr>
      <a:lvl6pPr marL="2285738" algn="l" defTabSz="914296" rtl="0" eaLnBrk="1" latinLnBrk="0" hangingPunct="1">
        <a:defRPr sz="1800" kern="1200">
          <a:solidFill>
            <a:schemeClr val="tx1"/>
          </a:solidFill>
          <a:latin typeface="+mn-lt"/>
          <a:ea typeface="+mn-ea"/>
          <a:cs typeface="+mn-cs"/>
        </a:defRPr>
      </a:lvl6pPr>
      <a:lvl7pPr marL="2742885" algn="l" defTabSz="914296" rtl="0" eaLnBrk="1" latinLnBrk="0" hangingPunct="1">
        <a:defRPr sz="1800" kern="1200">
          <a:solidFill>
            <a:schemeClr val="tx1"/>
          </a:solidFill>
          <a:latin typeface="+mn-lt"/>
          <a:ea typeface="+mn-ea"/>
          <a:cs typeface="+mn-cs"/>
        </a:defRPr>
      </a:lvl7pPr>
      <a:lvl8pPr marL="3200032" algn="l" defTabSz="914296" rtl="0" eaLnBrk="1" latinLnBrk="0" hangingPunct="1">
        <a:defRPr sz="1800" kern="1200">
          <a:solidFill>
            <a:schemeClr val="tx1"/>
          </a:solidFill>
          <a:latin typeface="+mn-lt"/>
          <a:ea typeface="+mn-ea"/>
          <a:cs typeface="+mn-cs"/>
        </a:defRPr>
      </a:lvl8pPr>
      <a:lvl9pPr marL="3657179" algn="l" defTabSz="91429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userDrawn="1">
          <p15:clr>
            <a:srgbClr val="F26B43"/>
          </p15:clr>
        </p15:guide>
        <p15:guide id="1" orient="horz" pos="2160" userDrawn="1">
          <p15:clr>
            <a:srgbClr val="F26B43"/>
          </p15:clr>
        </p15:guide>
        <p15:guide id="28" pos="624" userDrawn="1">
          <p15:clr>
            <a:srgbClr val="F26B43"/>
          </p15:clr>
        </p15:guide>
        <p15:guide id="29" pos="7320" userDrawn="1">
          <p15:clr>
            <a:srgbClr val="F26B43"/>
          </p15:clr>
        </p15:guide>
        <p15:guide id="48" pos="1176" userDrawn="1">
          <p15:clr>
            <a:srgbClr val="F26B43"/>
          </p15:clr>
        </p15:guide>
        <p15:guide id="51" orient="horz" pos="74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66900" y="994934"/>
            <a:ext cx="9753600" cy="1487862"/>
          </a:xfrm>
          <a:prstGeom prst="rect">
            <a:avLst/>
          </a:prstGeom>
          <a:effectLst/>
        </p:spPr>
        <p:txBody>
          <a:bodyPr vert="horz" lIns="0" tIns="192024" rIns="0" bIns="0" rtlCol="0" anchor="t" anchorCtr="0">
            <a:noAutofit/>
          </a:bodyPr>
          <a:lstStyle/>
          <a:p>
            <a:r>
              <a:rPr lang="en-US"/>
              <a:t>YOUR TITLE HERE</a:t>
            </a:r>
          </a:p>
        </p:txBody>
      </p:sp>
      <p:sp>
        <p:nvSpPr>
          <p:cNvPr id="6" name="Номер слайда 21"/>
          <p:cNvSpPr>
            <a:spLocks noGrp="1"/>
          </p:cNvSpPr>
          <p:nvPr>
            <p:ph type="sldNum" sz="quarter" idx="4"/>
          </p:nvPr>
        </p:nvSpPr>
        <p:spPr>
          <a:xfrm>
            <a:off x="235874" y="6418877"/>
            <a:ext cx="513735" cy="227164"/>
          </a:xfrm>
          <a:prstGeom prst="rect">
            <a:avLst/>
          </a:prstGeom>
          <a:noFill/>
        </p:spPr>
        <p:txBody>
          <a:bodyPr vert="horz" lIns="0" tIns="0" rIns="0" bIns="0" rtlCol="0" anchor="ctr"/>
          <a:lstStyle>
            <a:lvl1pPr algn="ctr">
              <a:defRPr sz="1000" b="0" i="0">
                <a:solidFill>
                  <a:schemeClr val="tx1">
                    <a:alpha val="70000"/>
                  </a:schemeClr>
                </a:solidFill>
                <a:latin typeface="Franklin Gothic Heavy" panose="020B0903020102020204" pitchFamily="34" charset="0"/>
                <a:ea typeface="Montserrat Medium" charset="0"/>
                <a:cs typeface="Montserrat Medium" charset="0"/>
              </a:defRPr>
            </a:lvl1pPr>
          </a:lstStyle>
          <a:p>
            <a:fld id="{D8D877B3-D348-4611-9BDB-C5374591D951}" type="slidenum">
              <a:rPr lang="en-US" smtClean="0"/>
              <a:pPr/>
              <a:t>‹#›</a:t>
            </a:fld>
            <a:endParaRPr lang="en-US"/>
          </a:p>
        </p:txBody>
      </p:sp>
      <p:sp>
        <p:nvSpPr>
          <p:cNvPr id="11" name="Text Placeholder 10"/>
          <p:cNvSpPr>
            <a:spLocks noGrp="1"/>
          </p:cNvSpPr>
          <p:nvPr>
            <p:ph type="body" idx="1"/>
          </p:nvPr>
        </p:nvSpPr>
        <p:spPr>
          <a:xfrm>
            <a:off x="1866900" y="2514600"/>
            <a:ext cx="9753600" cy="3110442"/>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city skyline at night&#10;&#10;Description automatically generated with low confidence">
            <a:extLst>
              <a:ext uri="{FF2B5EF4-FFF2-40B4-BE49-F238E27FC236}">
                <a16:creationId xmlns:a16="http://schemas.microsoft.com/office/drawing/2014/main" id="{47EDB6F3-2A8D-B760-C662-F4284ABC0143}"/>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933045" y="5967782"/>
            <a:ext cx="2374361" cy="386846"/>
          </a:xfrm>
          <a:prstGeom prst="rect">
            <a:avLst/>
          </a:prstGeom>
        </p:spPr>
      </p:pic>
      <p:sp>
        <p:nvSpPr>
          <p:cNvPr id="3" name="Text Placeholder 10">
            <a:extLst>
              <a:ext uri="{FF2B5EF4-FFF2-40B4-BE49-F238E27FC236}">
                <a16:creationId xmlns:a16="http://schemas.microsoft.com/office/drawing/2014/main" id="{98A79499-E2FB-86C7-5BFB-FD48303657DB}"/>
              </a:ext>
            </a:extLst>
          </p:cNvPr>
          <p:cNvSpPr txBox="1">
            <a:spLocks/>
          </p:cNvSpPr>
          <p:nvPr userDrawn="1"/>
        </p:nvSpPr>
        <p:spPr>
          <a:xfrm>
            <a:off x="10009731" y="6290415"/>
            <a:ext cx="1805752" cy="246529"/>
          </a:xfrm>
          <a:prstGeom prst="rect">
            <a:avLst/>
          </a:prstGeom>
        </p:spPr>
        <p:txBody>
          <a:bodyPr vert="horz" lIns="0" tIns="45720" rIns="0" bIns="45720" rtlCol="0">
            <a:normAutofit lnSpcReduction="10000"/>
          </a:bodyPr>
          <a:lstStyle>
            <a:lvl1pPr marL="0" indent="0" algn="l" defTabSz="914318" rtl="0" eaLnBrk="1" latinLnBrk="0" hangingPunct="1">
              <a:lnSpc>
                <a:spcPct val="120000"/>
              </a:lnSpc>
              <a:spcBef>
                <a:spcPts val="1000"/>
              </a:spcBef>
              <a:buFont typeface="Arial" panose="020B0604020202020204" pitchFamily="34" charset="0"/>
              <a:buNone/>
              <a:defRPr sz="2800" kern="120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rgbClr val="1B2630"/>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lvl="4"/>
            <a:r>
              <a:rPr lang="en-US" sz="1000">
                <a:solidFill>
                  <a:schemeClr val="tx1">
                    <a:alpha val="50000"/>
                  </a:schemeClr>
                </a:solidFill>
              </a:rPr>
              <a:t>© 2024 Maul Foster </a:t>
            </a:r>
            <a:r>
              <a:rPr lang="en-US" sz="1000" err="1">
                <a:solidFill>
                  <a:schemeClr val="tx1">
                    <a:alpha val="50000"/>
                  </a:schemeClr>
                </a:solidFill>
              </a:rPr>
              <a:t>Alongi</a:t>
            </a:r>
            <a:r>
              <a:rPr lang="en-US" sz="1000">
                <a:solidFill>
                  <a:schemeClr val="tx1">
                    <a:alpha val="50000"/>
                  </a:schemeClr>
                </a:solidFill>
              </a:rPr>
              <a:t>, Inc</a:t>
            </a:r>
          </a:p>
        </p:txBody>
      </p:sp>
    </p:spTree>
    <p:extLst>
      <p:ext uri="{BB962C8B-B14F-4D97-AF65-F5344CB8AC3E}">
        <p14:creationId xmlns:p14="http://schemas.microsoft.com/office/powerpoint/2010/main" val="913169424"/>
      </p:ext>
    </p:extLst>
  </p:cSld>
  <p:clrMap bg1="lt1" tx1="dk1" bg2="lt2" tx2="dk2" accent1="accent1" accent2="accent2" accent3="accent3" accent4="accent4" accent5="accent5" accent6="accent6" hlink="hlink" folHlink="folHlink"/>
  <p:sldLayoutIdLst>
    <p:sldLayoutId id="2147484208" r:id="rId1"/>
    <p:sldLayoutId id="2147484209" r:id="rId2"/>
    <p:sldLayoutId id="2147484210" r:id="rId3"/>
    <p:sldLayoutId id="2147484211" r:id="rId4"/>
    <p:sldLayoutId id="2147484212" r:id="rId5"/>
    <p:sldLayoutId id="2147484213" r:id="rId6"/>
    <p:sldLayoutId id="2147484214" r:id="rId7"/>
    <p:sldLayoutId id="2147484215" r:id="rId8"/>
    <p:sldLayoutId id="2147484216" r:id="rId9"/>
    <p:sldLayoutId id="2147484217" r:id="rId10"/>
    <p:sldLayoutId id="2147484218" r:id="rId11"/>
    <p:sldLayoutId id="2147484219" r:id="rId12"/>
    <p:sldLayoutId id="2147484220" r:id="rId13"/>
    <p:sldLayoutId id="2147484221" r:id="rId14"/>
    <p:sldLayoutId id="2147484222" r:id="rId15"/>
    <p:sldLayoutId id="2147484223" r:id="rId16"/>
    <p:sldLayoutId id="2147484224" r:id="rId17"/>
    <p:sldLayoutId id="2147484225" r:id="rId18"/>
    <p:sldLayoutId id="2147484226" r:id="rId19"/>
  </p:sldLayoutIdLst>
  <p:hf hdr="0" ftr="0" dt="0"/>
  <p:txStyles>
    <p:titleStyle>
      <a:lvl1pPr algn="l" defTabSz="914296" rtl="0" eaLnBrk="1" latinLnBrk="0" hangingPunct="1">
        <a:lnSpc>
          <a:spcPct val="80000"/>
        </a:lnSpc>
        <a:spcBef>
          <a:spcPct val="0"/>
        </a:spcBef>
        <a:buNone/>
        <a:defRPr sz="4400" b="1" kern="1200" spc="0" baseline="0">
          <a:solidFill>
            <a:srgbClr val="1B2630"/>
          </a:solidFill>
          <a:latin typeface="Franklin Gothic Heavy" panose="020B0903020102020204" pitchFamily="34" charset="0"/>
          <a:ea typeface="+mj-ea"/>
          <a:cs typeface="+mj-cs"/>
        </a:defRPr>
      </a:lvl1pPr>
    </p:titleStyle>
    <p:bodyStyle>
      <a:lvl1pPr marL="0" indent="0" algn="l" defTabSz="914296" rtl="0" eaLnBrk="1" latinLnBrk="0" hangingPunct="1">
        <a:lnSpc>
          <a:spcPct val="120000"/>
        </a:lnSpc>
        <a:spcBef>
          <a:spcPts val="1000"/>
        </a:spcBef>
        <a:buFont typeface="Arial" panose="020B0604020202020204" pitchFamily="34" charset="0"/>
        <a:buNone/>
        <a:defRPr sz="2800" kern="1200">
          <a:solidFill>
            <a:schemeClr val="tx1"/>
          </a:solidFill>
          <a:latin typeface="+mn-lt"/>
          <a:ea typeface="+mn-ea"/>
          <a:cs typeface="+mn-cs"/>
        </a:defRPr>
      </a:lvl1pPr>
      <a:lvl2pPr marL="0" indent="0" algn="l" defTabSz="914296" rtl="0" eaLnBrk="1" latinLnBrk="0" hangingPunct="1">
        <a:lnSpc>
          <a:spcPct val="120000"/>
        </a:lnSpc>
        <a:spcBef>
          <a:spcPts val="499"/>
        </a:spcBef>
        <a:buFont typeface="Arial" panose="020B0604020202020204" pitchFamily="34" charset="0"/>
        <a:buNone/>
        <a:defRPr sz="1800" kern="1200">
          <a:solidFill>
            <a:srgbClr val="1B2630"/>
          </a:solidFill>
          <a:latin typeface="+mn-lt"/>
          <a:ea typeface="+mn-ea"/>
          <a:cs typeface="+mn-cs"/>
        </a:defRPr>
      </a:lvl2pPr>
      <a:lvl3pPr marL="0" indent="0" algn="l" defTabSz="914296"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296"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296"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12" indent="-228574" algn="l" defTabSz="91429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460" indent="-228574" algn="l" defTabSz="91429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06" indent="-228574" algn="l" defTabSz="91429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754" indent="-228574" algn="l" defTabSz="91429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96" rtl="0" eaLnBrk="1" latinLnBrk="0" hangingPunct="1">
        <a:defRPr sz="1800" kern="1200">
          <a:solidFill>
            <a:schemeClr val="tx1"/>
          </a:solidFill>
          <a:latin typeface="+mn-lt"/>
          <a:ea typeface="+mn-ea"/>
          <a:cs typeface="+mn-cs"/>
        </a:defRPr>
      </a:lvl1pPr>
      <a:lvl2pPr marL="457147" algn="l" defTabSz="914296" rtl="0" eaLnBrk="1" latinLnBrk="0" hangingPunct="1">
        <a:defRPr sz="1800" kern="1200">
          <a:solidFill>
            <a:schemeClr val="tx1"/>
          </a:solidFill>
          <a:latin typeface="+mn-lt"/>
          <a:ea typeface="+mn-ea"/>
          <a:cs typeface="+mn-cs"/>
        </a:defRPr>
      </a:lvl2pPr>
      <a:lvl3pPr marL="914296" algn="l" defTabSz="914296" rtl="0" eaLnBrk="1" latinLnBrk="0" hangingPunct="1">
        <a:defRPr sz="1800" kern="1200">
          <a:solidFill>
            <a:schemeClr val="tx1"/>
          </a:solidFill>
          <a:latin typeface="+mn-lt"/>
          <a:ea typeface="+mn-ea"/>
          <a:cs typeface="+mn-cs"/>
        </a:defRPr>
      </a:lvl3pPr>
      <a:lvl4pPr marL="1371444" algn="l" defTabSz="914296" rtl="0" eaLnBrk="1" latinLnBrk="0" hangingPunct="1">
        <a:defRPr sz="1800" kern="1200">
          <a:solidFill>
            <a:schemeClr val="tx1"/>
          </a:solidFill>
          <a:latin typeface="+mn-lt"/>
          <a:ea typeface="+mn-ea"/>
          <a:cs typeface="+mn-cs"/>
        </a:defRPr>
      </a:lvl4pPr>
      <a:lvl5pPr marL="1828590" algn="l" defTabSz="914296" rtl="0" eaLnBrk="1" latinLnBrk="0" hangingPunct="1">
        <a:defRPr sz="1800" kern="1200">
          <a:solidFill>
            <a:schemeClr val="tx1"/>
          </a:solidFill>
          <a:latin typeface="+mn-lt"/>
          <a:ea typeface="+mn-ea"/>
          <a:cs typeface="+mn-cs"/>
        </a:defRPr>
      </a:lvl5pPr>
      <a:lvl6pPr marL="2285738" algn="l" defTabSz="914296" rtl="0" eaLnBrk="1" latinLnBrk="0" hangingPunct="1">
        <a:defRPr sz="1800" kern="1200">
          <a:solidFill>
            <a:schemeClr val="tx1"/>
          </a:solidFill>
          <a:latin typeface="+mn-lt"/>
          <a:ea typeface="+mn-ea"/>
          <a:cs typeface="+mn-cs"/>
        </a:defRPr>
      </a:lvl6pPr>
      <a:lvl7pPr marL="2742885" algn="l" defTabSz="914296" rtl="0" eaLnBrk="1" latinLnBrk="0" hangingPunct="1">
        <a:defRPr sz="1800" kern="1200">
          <a:solidFill>
            <a:schemeClr val="tx1"/>
          </a:solidFill>
          <a:latin typeface="+mn-lt"/>
          <a:ea typeface="+mn-ea"/>
          <a:cs typeface="+mn-cs"/>
        </a:defRPr>
      </a:lvl7pPr>
      <a:lvl8pPr marL="3200032" algn="l" defTabSz="914296" rtl="0" eaLnBrk="1" latinLnBrk="0" hangingPunct="1">
        <a:defRPr sz="1800" kern="1200">
          <a:solidFill>
            <a:schemeClr val="tx1"/>
          </a:solidFill>
          <a:latin typeface="+mn-lt"/>
          <a:ea typeface="+mn-ea"/>
          <a:cs typeface="+mn-cs"/>
        </a:defRPr>
      </a:lvl8pPr>
      <a:lvl9pPr marL="3657179" algn="l" defTabSz="91429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userDrawn="1">
          <p15:clr>
            <a:srgbClr val="F26B43"/>
          </p15:clr>
        </p15:guide>
        <p15:guide id="1" orient="horz" pos="2160" userDrawn="1">
          <p15:clr>
            <a:srgbClr val="F26B43"/>
          </p15:clr>
        </p15:guide>
        <p15:guide id="28" pos="624" userDrawn="1">
          <p15:clr>
            <a:srgbClr val="F26B43"/>
          </p15:clr>
        </p15:guide>
        <p15:guide id="29" pos="7320" userDrawn="1">
          <p15:clr>
            <a:srgbClr val="F26B43"/>
          </p15:clr>
        </p15:guide>
        <p15:guide id="48" pos="1176" userDrawn="1">
          <p15:clr>
            <a:srgbClr val="F26B43"/>
          </p15:clr>
        </p15:guide>
        <p15:guide id="51" orient="horz" pos="74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sv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40.xml"/><Relationship Id="rId4" Type="http://schemas.openxmlformats.org/officeDocument/2006/relationships/hyperlink" Target="https://pxhere.com/en/photo/547993"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40.xml"/><Relationship Id="rId5" Type="http://schemas.openxmlformats.org/officeDocument/2006/relationships/hyperlink" Target="https://creativecommons.org/licenses/by/3.0/" TargetMode="External"/><Relationship Id="rId4" Type="http://schemas.openxmlformats.org/officeDocument/2006/relationships/hyperlink" Target="http://flickr.com/photos/evilerin/3323478313"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8.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4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3D14FC-7100-DA6E-75C7-EF5B50DD4D13}"/>
              </a:ext>
            </a:extLst>
          </p:cNvPr>
          <p:cNvSpPr/>
          <p:nvPr/>
        </p:nvSpPr>
        <p:spPr>
          <a:xfrm>
            <a:off x="0" y="-280737"/>
            <a:ext cx="12528884" cy="7138737"/>
          </a:xfrm>
          <a:prstGeom prst="rect">
            <a:avLst/>
          </a:prstGeom>
          <a:solidFill>
            <a:srgbClr val="1B2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EDC09D82-B026-2D70-B544-278AA91FC62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4870604" cy="9866901"/>
          </a:xfrm>
          <a:prstGeom prst="rect">
            <a:avLst/>
          </a:prstGeom>
        </p:spPr>
      </p:pic>
      <p:sp>
        <p:nvSpPr>
          <p:cNvPr id="2" name="Slide Number Placeholder 1"/>
          <p:cNvSpPr>
            <a:spLocks noGrp="1"/>
          </p:cNvSpPr>
          <p:nvPr>
            <p:ph type="sldNum" sz="quarter" idx="10"/>
          </p:nvPr>
        </p:nvSpPr>
        <p:spPr/>
        <p:txBody>
          <a:bodyPr/>
          <a:lstStyle/>
          <a:p>
            <a:fld id="{D8D877B3-D348-4611-9BDB-C5374591D951}" type="slidenum">
              <a:rPr lang="en-US" smtClean="0"/>
              <a:pPr/>
              <a:t>1</a:t>
            </a:fld>
            <a:endParaRPr lang="en-US"/>
          </a:p>
        </p:txBody>
      </p:sp>
      <p:sp>
        <p:nvSpPr>
          <p:cNvPr id="9" name="TextBox 8"/>
          <p:cNvSpPr txBox="1"/>
          <p:nvPr/>
        </p:nvSpPr>
        <p:spPr>
          <a:xfrm>
            <a:off x="6224754" y="1705793"/>
            <a:ext cx="5239295" cy="1525546"/>
          </a:xfrm>
          <a:prstGeom prst="rect">
            <a:avLst/>
          </a:prstGeom>
          <a:noFill/>
        </p:spPr>
        <p:txBody>
          <a:bodyPr wrap="square" lIns="0" rIns="0" rtlCol="0">
            <a:spAutoFit/>
          </a:bodyPr>
          <a:lstStyle/>
          <a:p>
            <a:pPr algn="r">
              <a:lnSpc>
                <a:spcPct val="70000"/>
              </a:lnSpc>
            </a:pPr>
            <a:r>
              <a:rPr lang="en-US" sz="4400">
                <a:solidFill>
                  <a:schemeClr val="bg1"/>
                </a:solidFill>
                <a:latin typeface="Franklin Gothic Heavy" panose="020B0903020102020204" pitchFamily="34" charset="0"/>
              </a:rPr>
              <a:t>Ferndale Climate Policy Advisory Team </a:t>
            </a:r>
          </a:p>
        </p:txBody>
      </p:sp>
      <p:pic>
        <p:nvPicPr>
          <p:cNvPr id="10" name="Graphic 9">
            <a:extLst>
              <a:ext uri="{FF2B5EF4-FFF2-40B4-BE49-F238E27FC236}">
                <a16:creationId xmlns:a16="http://schemas.microsoft.com/office/drawing/2014/main" id="{2C26C768-5CEE-45F2-B13B-5F71F73C387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39939" y="6240379"/>
            <a:ext cx="2790795" cy="454005"/>
          </a:xfrm>
          <a:prstGeom prst="rect">
            <a:avLst/>
          </a:prstGeom>
        </p:spPr>
      </p:pic>
      <p:sp>
        <p:nvSpPr>
          <p:cNvPr id="3" name="Rectangle 2">
            <a:extLst>
              <a:ext uri="{FF2B5EF4-FFF2-40B4-BE49-F238E27FC236}">
                <a16:creationId xmlns:a16="http://schemas.microsoft.com/office/drawing/2014/main" id="{ECA9C852-D934-5D03-DB8D-1EAB17AEF66A}"/>
              </a:ext>
            </a:extLst>
          </p:cNvPr>
          <p:cNvSpPr/>
          <p:nvPr/>
        </p:nvSpPr>
        <p:spPr>
          <a:xfrm>
            <a:off x="8027377" y="3310470"/>
            <a:ext cx="3436672" cy="1582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D6154B5-F411-D8B7-2C12-B8C40E94BCC0}"/>
              </a:ext>
            </a:extLst>
          </p:cNvPr>
          <p:cNvSpPr txBox="1"/>
          <p:nvPr/>
        </p:nvSpPr>
        <p:spPr>
          <a:xfrm>
            <a:off x="4319953" y="3468732"/>
            <a:ext cx="7144096" cy="562718"/>
          </a:xfrm>
          <a:prstGeom prst="rect">
            <a:avLst/>
          </a:prstGeom>
          <a:noFill/>
        </p:spPr>
        <p:txBody>
          <a:bodyPr wrap="square" lIns="0" rIns="0" rtlCol="0">
            <a:spAutoFit/>
          </a:bodyPr>
          <a:lstStyle/>
          <a:p>
            <a:pPr algn="r">
              <a:lnSpc>
                <a:spcPct val="120000"/>
              </a:lnSpc>
            </a:pPr>
            <a:r>
              <a:rPr lang="en-US" sz="2800">
                <a:solidFill>
                  <a:schemeClr val="bg1"/>
                </a:solidFill>
              </a:rPr>
              <a:t>Meeting One | Thursday, January 30th, 2025</a:t>
            </a:r>
          </a:p>
        </p:txBody>
      </p:sp>
    </p:spTree>
    <p:extLst>
      <p:ext uri="{BB962C8B-B14F-4D97-AF65-F5344CB8AC3E}">
        <p14:creationId xmlns:p14="http://schemas.microsoft.com/office/powerpoint/2010/main" val="15368797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54FD1965-738C-36FA-2A17-0F3FEE2C9E49}"/>
              </a:ext>
            </a:extLst>
          </p:cNvPr>
          <p:cNvSpPr txBox="1"/>
          <p:nvPr/>
        </p:nvSpPr>
        <p:spPr>
          <a:xfrm>
            <a:off x="670864" y="1611286"/>
            <a:ext cx="809623" cy="293863"/>
          </a:xfrm>
          <a:prstGeom prst="rect">
            <a:avLst/>
          </a:prstGeom>
          <a:noFill/>
        </p:spPr>
        <p:txBody>
          <a:bodyPr wrap="square" lIns="0" rIns="0" rtlCol="0">
            <a:spAutoFit/>
          </a:bodyPr>
          <a:lstStyle/>
          <a:p>
            <a:pPr algn="ctr">
              <a:lnSpc>
                <a:spcPct val="120000"/>
              </a:lnSpc>
            </a:pPr>
            <a:r>
              <a:rPr lang="en-US" sz="1200">
                <a:solidFill>
                  <a:schemeClr val="tx1">
                    <a:alpha val="80000"/>
                  </a:schemeClr>
                </a:solidFill>
              </a:rPr>
              <a:t>January</a:t>
            </a:r>
          </a:p>
        </p:txBody>
      </p:sp>
      <p:sp>
        <p:nvSpPr>
          <p:cNvPr id="10" name="Title 9">
            <a:extLst>
              <a:ext uri="{FF2B5EF4-FFF2-40B4-BE49-F238E27FC236}">
                <a16:creationId xmlns:a16="http://schemas.microsoft.com/office/drawing/2014/main" id="{17FCB95B-30C2-221E-A2E9-E17E6AB947B9}"/>
              </a:ext>
            </a:extLst>
          </p:cNvPr>
          <p:cNvSpPr>
            <a:spLocks noGrp="1"/>
          </p:cNvSpPr>
          <p:nvPr>
            <p:ph type="title" idx="4294967295"/>
          </p:nvPr>
        </p:nvSpPr>
        <p:spPr>
          <a:xfrm>
            <a:off x="781558" y="226113"/>
            <a:ext cx="10918828" cy="585788"/>
          </a:xfrm>
          <a:prstGeom prst="rect">
            <a:avLst/>
          </a:prstGeom>
        </p:spPr>
        <p:txBody>
          <a:bodyPr/>
          <a:lstStyle/>
          <a:p>
            <a:r>
              <a:rPr lang="en-US">
                <a:solidFill>
                  <a:schemeClr val="tx1"/>
                </a:solidFill>
                <a:latin typeface="Franklin Gothic Heavy"/>
              </a:rPr>
              <a:t>HOW WILL THE GHG GOALS AND POLICIES BE DEVELOPED</a:t>
            </a:r>
            <a:r>
              <a:rPr lang="en-US">
                <a:solidFill>
                  <a:schemeClr val="accent1"/>
                </a:solidFill>
                <a:latin typeface="Franklin Gothic Heavy"/>
              </a:rPr>
              <a:t>?</a:t>
            </a:r>
          </a:p>
        </p:txBody>
      </p:sp>
      <p:cxnSp>
        <p:nvCxnSpPr>
          <p:cNvPr id="4" name="Straight Arrow Connector 3">
            <a:extLst>
              <a:ext uri="{FF2B5EF4-FFF2-40B4-BE49-F238E27FC236}">
                <a16:creationId xmlns:a16="http://schemas.microsoft.com/office/drawing/2014/main" id="{2317EF5A-6DEB-D2DE-9ECE-084613F27DB0}"/>
              </a:ext>
            </a:extLst>
          </p:cNvPr>
          <p:cNvCxnSpPr>
            <a:cxnSpLocks/>
          </p:cNvCxnSpPr>
          <p:nvPr/>
        </p:nvCxnSpPr>
        <p:spPr>
          <a:xfrm>
            <a:off x="101744" y="1977737"/>
            <a:ext cx="119729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60B0633-CFA2-D1C2-1273-B3DCE658B9AC}"/>
              </a:ext>
            </a:extLst>
          </p:cNvPr>
          <p:cNvCxnSpPr/>
          <p:nvPr/>
        </p:nvCxnSpPr>
        <p:spPr>
          <a:xfrm>
            <a:off x="6088207" y="1611286"/>
            <a:ext cx="0" cy="3855028"/>
          </a:xfrm>
          <a:prstGeom prst="line">
            <a:avLst/>
          </a:prstGeom>
          <a:ln>
            <a:prstDash val="sysDot"/>
          </a:ln>
        </p:spPr>
        <p:style>
          <a:lnRef idx="1">
            <a:schemeClr val="accent5"/>
          </a:lnRef>
          <a:fillRef idx="0">
            <a:schemeClr val="accent5"/>
          </a:fillRef>
          <a:effectRef idx="0">
            <a:schemeClr val="accent5"/>
          </a:effectRef>
          <a:fontRef idx="minor">
            <a:schemeClr val="tx1"/>
          </a:fontRef>
        </p:style>
      </p:cxnSp>
      <p:cxnSp>
        <p:nvCxnSpPr>
          <p:cNvPr id="13" name="Straight Connector 12">
            <a:extLst>
              <a:ext uri="{FF2B5EF4-FFF2-40B4-BE49-F238E27FC236}">
                <a16:creationId xmlns:a16="http://schemas.microsoft.com/office/drawing/2014/main" id="{C4506227-C59E-F10F-2149-658E4CBC5F64}"/>
              </a:ext>
            </a:extLst>
          </p:cNvPr>
          <p:cNvCxnSpPr/>
          <p:nvPr/>
        </p:nvCxnSpPr>
        <p:spPr>
          <a:xfrm>
            <a:off x="8136082" y="1611286"/>
            <a:ext cx="0" cy="3855028"/>
          </a:xfrm>
          <a:prstGeom prst="line">
            <a:avLst/>
          </a:prstGeom>
          <a:ln>
            <a:prstDash val="sysDot"/>
          </a:ln>
        </p:spPr>
        <p:style>
          <a:lnRef idx="1">
            <a:schemeClr val="accent5"/>
          </a:lnRef>
          <a:fillRef idx="0">
            <a:schemeClr val="accent5"/>
          </a:fillRef>
          <a:effectRef idx="0">
            <a:schemeClr val="accent5"/>
          </a:effectRef>
          <a:fontRef idx="minor">
            <a:schemeClr val="tx1"/>
          </a:fontRef>
        </p:style>
      </p:cxnSp>
      <p:cxnSp>
        <p:nvCxnSpPr>
          <p:cNvPr id="14" name="Straight Connector 13">
            <a:extLst>
              <a:ext uri="{FF2B5EF4-FFF2-40B4-BE49-F238E27FC236}">
                <a16:creationId xmlns:a16="http://schemas.microsoft.com/office/drawing/2014/main" id="{744FF05D-6472-4B4E-D618-838A0A86CCDF}"/>
              </a:ext>
            </a:extLst>
          </p:cNvPr>
          <p:cNvCxnSpPr/>
          <p:nvPr/>
        </p:nvCxnSpPr>
        <p:spPr>
          <a:xfrm>
            <a:off x="10222057" y="1611286"/>
            <a:ext cx="0" cy="3855028"/>
          </a:xfrm>
          <a:prstGeom prst="line">
            <a:avLst/>
          </a:prstGeom>
          <a:ln>
            <a:prstDash val="sysDot"/>
          </a:ln>
        </p:spPr>
        <p:style>
          <a:lnRef idx="1">
            <a:schemeClr val="accent5"/>
          </a:lnRef>
          <a:fillRef idx="0">
            <a:schemeClr val="accent5"/>
          </a:fillRef>
          <a:effectRef idx="0">
            <a:schemeClr val="accent5"/>
          </a:effectRef>
          <a:fontRef idx="minor">
            <a:schemeClr val="tx1"/>
          </a:fontRef>
        </p:style>
      </p:cxnSp>
      <p:cxnSp>
        <p:nvCxnSpPr>
          <p:cNvPr id="16" name="Straight Connector 15">
            <a:extLst>
              <a:ext uri="{FF2B5EF4-FFF2-40B4-BE49-F238E27FC236}">
                <a16:creationId xmlns:a16="http://schemas.microsoft.com/office/drawing/2014/main" id="{3771D6A0-5928-4CA1-1970-EB85115CAA27}"/>
              </a:ext>
            </a:extLst>
          </p:cNvPr>
          <p:cNvCxnSpPr/>
          <p:nvPr/>
        </p:nvCxnSpPr>
        <p:spPr>
          <a:xfrm>
            <a:off x="2049607" y="1613536"/>
            <a:ext cx="0" cy="3855028"/>
          </a:xfrm>
          <a:prstGeom prst="line">
            <a:avLst/>
          </a:prstGeom>
          <a:ln>
            <a:prstDash val="sysDot"/>
          </a:ln>
        </p:spPr>
        <p:style>
          <a:lnRef idx="1">
            <a:schemeClr val="accent5"/>
          </a:lnRef>
          <a:fillRef idx="0">
            <a:schemeClr val="accent5"/>
          </a:fillRef>
          <a:effectRef idx="0">
            <a:schemeClr val="accent5"/>
          </a:effectRef>
          <a:fontRef idx="minor">
            <a:schemeClr val="tx1"/>
          </a:fontRef>
        </p:style>
      </p:cxnSp>
      <p:cxnSp>
        <p:nvCxnSpPr>
          <p:cNvPr id="17" name="Straight Connector 16">
            <a:extLst>
              <a:ext uri="{FF2B5EF4-FFF2-40B4-BE49-F238E27FC236}">
                <a16:creationId xmlns:a16="http://schemas.microsoft.com/office/drawing/2014/main" id="{3C674A38-BA55-1F2F-105F-AA70900CA279}"/>
              </a:ext>
            </a:extLst>
          </p:cNvPr>
          <p:cNvCxnSpPr/>
          <p:nvPr/>
        </p:nvCxnSpPr>
        <p:spPr>
          <a:xfrm>
            <a:off x="4068907" y="1611286"/>
            <a:ext cx="0" cy="3855028"/>
          </a:xfrm>
          <a:prstGeom prst="line">
            <a:avLst/>
          </a:prstGeom>
          <a:ln>
            <a:prstDash val="sysDot"/>
          </a:ln>
        </p:spPr>
        <p:style>
          <a:lnRef idx="1">
            <a:schemeClr val="accent5"/>
          </a:lnRef>
          <a:fillRef idx="0">
            <a:schemeClr val="accent5"/>
          </a:fillRef>
          <a:effectRef idx="0">
            <a:schemeClr val="accent5"/>
          </a:effectRef>
          <a:fontRef idx="minor">
            <a:schemeClr val="tx1"/>
          </a:fontRef>
        </p:style>
      </p:cxnSp>
      <p:sp>
        <p:nvSpPr>
          <p:cNvPr id="19" name="TextBox 18">
            <a:extLst>
              <a:ext uri="{FF2B5EF4-FFF2-40B4-BE49-F238E27FC236}">
                <a16:creationId xmlns:a16="http://schemas.microsoft.com/office/drawing/2014/main" id="{B75D0440-47EC-2893-5B8A-7EE0CFCCD5F2}"/>
              </a:ext>
            </a:extLst>
          </p:cNvPr>
          <p:cNvSpPr txBox="1"/>
          <p:nvPr/>
        </p:nvSpPr>
        <p:spPr>
          <a:xfrm>
            <a:off x="2687783" y="1611285"/>
            <a:ext cx="809623" cy="293863"/>
          </a:xfrm>
          <a:prstGeom prst="rect">
            <a:avLst/>
          </a:prstGeom>
          <a:noFill/>
        </p:spPr>
        <p:txBody>
          <a:bodyPr wrap="square" lIns="0" rIns="0" rtlCol="0">
            <a:spAutoFit/>
          </a:bodyPr>
          <a:lstStyle/>
          <a:p>
            <a:pPr algn="ctr">
              <a:lnSpc>
                <a:spcPct val="120000"/>
              </a:lnSpc>
            </a:pPr>
            <a:r>
              <a:rPr lang="en-US" sz="1200">
                <a:solidFill>
                  <a:schemeClr val="tx1">
                    <a:alpha val="80000"/>
                  </a:schemeClr>
                </a:solidFill>
              </a:rPr>
              <a:t>February</a:t>
            </a:r>
          </a:p>
        </p:txBody>
      </p:sp>
      <p:sp>
        <p:nvSpPr>
          <p:cNvPr id="20" name="TextBox 19">
            <a:extLst>
              <a:ext uri="{FF2B5EF4-FFF2-40B4-BE49-F238E27FC236}">
                <a16:creationId xmlns:a16="http://schemas.microsoft.com/office/drawing/2014/main" id="{7D12BB1D-71F9-CDC8-880A-45F7A46C5383}"/>
              </a:ext>
            </a:extLst>
          </p:cNvPr>
          <p:cNvSpPr txBox="1"/>
          <p:nvPr/>
        </p:nvSpPr>
        <p:spPr>
          <a:xfrm>
            <a:off x="4640409" y="1586967"/>
            <a:ext cx="809623" cy="293863"/>
          </a:xfrm>
          <a:prstGeom prst="rect">
            <a:avLst/>
          </a:prstGeom>
          <a:noFill/>
        </p:spPr>
        <p:txBody>
          <a:bodyPr wrap="square" lIns="0" rIns="0" rtlCol="0">
            <a:spAutoFit/>
          </a:bodyPr>
          <a:lstStyle/>
          <a:p>
            <a:pPr algn="ctr">
              <a:lnSpc>
                <a:spcPct val="120000"/>
              </a:lnSpc>
            </a:pPr>
            <a:r>
              <a:rPr lang="en-US" sz="1200">
                <a:solidFill>
                  <a:schemeClr val="tx1">
                    <a:alpha val="80000"/>
                  </a:schemeClr>
                </a:solidFill>
              </a:rPr>
              <a:t>March</a:t>
            </a:r>
          </a:p>
        </p:txBody>
      </p:sp>
      <p:sp>
        <p:nvSpPr>
          <p:cNvPr id="21" name="TextBox 20">
            <a:extLst>
              <a:ext uri="{FF2B5EF4-FFF2-40B4-BE49-F238E27FC236}">
                <a16:creationId xmlns:a16="http://schemas.microsoft.com/office/drawing/2014/main" id="{1490121D-4E52-4838-8B58-11C15BB27AFA}"/>
              </a:ext>
            </a:extLst>
          </p:cNvPr>
          <p:cNvSpPr txBox="1"/>
          <p:nvPr/>
        </p:nvSpPr>
        <p:spPr>
          <a:xfrm>
            <a:off x="6609702" y="1586966"/>
            <a:ext cx="809623" cy="293863"/>
          </a:xfrm>
          <a:prstGeom prst="rect">
            <a:avLst/>
          </a:prstGeom>
          <a:noFill/>
        </p:spPr>
        <p:txBody>
          <a:bodyPr wrap="square" lIns="0" rIns="0" rtlCol="0">
            <a:spAutoFit/>
          </a:bodyPr>
          <a:lstStyle/>
          <a:p>
            <a:pPr algn="ctr">
              <a:lnSpc>
                <a:spcPct val="120000"/>
              </a:lnSpc>
            </a:pPr>
            <a:r>
              <a:rPr lang="en-US" sz="1200">
                <a:solidFill>
                  <a:schemeClr val="tx1">
                    <a:alpha val="80000"/>
                  </a:schemeClr>
                </a:solidFill>
              </a:rPr>
              <a:t>April</a:t>
            </a:r>
          </a:p>
        </p:txBody>
      </p:sp>
      <p:sp>
        <p:nvSpPr>
          <p:cNvPr id="22" name="TextBox 21">
            <a:extLst>
              <a:ext uri="{FF2B5EF4-FFF2-40B4-BE49-F238E27FC236}">
                <a16:creationId xmlns:a16="http://schemas.microsoft.com/office/drawing/2014/main" id="{933629F3-CD4A-192A-B40E-D653EB8DB7E7}"/>
              </a:ext>
            </a:extLst>
          </p:cNvPr>
          <p:cNvSpPr txBox="1"/>
          <p:nvPr/>
        </p:nvSpPr>
        <p:spPr>
          <a:xfrm>
            <a:off x="8694594" y="1586966"/>
            <a:ext cx="809623" cy="293863"/>
          </a:xfrm>
          <a:prstGeom prst="rect">
            <a:avLst/>
          </a:prstGeom>
          <a:noFill/>
        </p:spPr>
        <p:txBody>
          <a:bodyPr wrap="square" lIns="0" rIns="0" rtlCol="0">
            <a:spAutoFit/>
          </a:bodyPr>
          <a:lstStyle/>
          <a:p>
            <a:pPr algn="ctr">
              <a:lnSpc>
                <a:spcPct val="120000"/>
              </a:lnSpc>
            </a:pPr>
            <a:r>
              <a:rPr lang="en-US" sz="1200">
                <a:solidFill>
                  <a:schemeClr val="tx1">
                    <a:alpha val="80000"/>
                  </a:schemeClr>
                </a:solidFill>
              </a:rPr>
              <a:t>May</a:t>
            </a:r>
          </a:p>
        </p:txBody>
      </p:sp>
      <p:sp>
        <p:nvSpPr>
          <p:cNvPr id="23" name="TextBox 22">
            <a:extLst>
              <a:ext uri="{FF2B5EF4-FFF2-40B4-BE49-F238E27FC236}">
                <a16:creationId xmlns:a16="http://schemas.microsoft.com/office/drawing/2014/main" id="{A97C6733-0BE7-A407-A307-349D612BB62D}"/>
              </a:ext>
            </a:extLst>
          </p:cNvPr>
          <p:cNvSpPr txBox="1"/>
          <p:nvPr/>
        </p:nvSpPr>
        <p:spPr>
          <a:xfrm>
            <a:off x="10662155" y="1586965"/>
            <a:ext cx="809623" cy="293863"/>
          </a:xfrm>
          <a:prstGeom prst="rect">
            <a:avLst/>
          </a:prstGeom>
          <a:noFill/>
        </p:spPr>
        <p:txBody>
          <a:bodyPr wrap="square" lIns="0" rIns="0" rtlCol="0">
            <a:spAutoFit/>
          </a:bodyPr>
          <a:lstStyle/>
          <a:p>
            <a:pPr algn="ctr">
              <a:lnSpc>
                <a:spcPct val="120000"/>
              </a:lnSpc>
            </a:pPr>
            <a:r>
              <a:rPr lang="en-US" sz="1200">
                <a:solidFill>
                  <a:schemeClr val="tx1">
                    <a:alpha val="80000"/>
                  </a:schemeClr>
                </a:solidFill>
              </a:rPr>
              <a:t>June</a:t>
            </a:r>
          </a:p>
        </p:txBody>
      </p:sp>
      <p:grpSp>
        <p:nvGrpSpPr>
          <p:cNvPr id="25" name="Group 24">
            <a:extLst>
              <a:ext uri="{FF2B5EF4-FFF2-40B4-BE49-F238E27FC236}">
                <a16:creationId xmlns:a16="http://schemas.microsoft.com/office/drawing/2014/main" id="{FCECE15F-CDEF-EE9A-CE16-AD2058595924}"/>
              </a:ext>
            </a:extLst>
          </p:cNvPr>
          <p:cNvGrpSpPr/>
          <p:nvPr/>
        </p:nvGrpSpPr>
        <p:grpSpPr>
          <a:xfrm>
            <a:off x="251339" y="4768806"/>
            <a:ext cx="9130781" cy="548599"/>
            <a:chOff x="192553" y="4487892"/>
            <a:chExt cx="9130781" cy="1085453"/>
          </a:xfrm>
        </p:grpSpPr>
        <p:sp>
          <p:nvSpPr>
            <p:cNvPr id="26" name="Freeform: Shape 25">
              <a:extLst>
                <a:ext uri="{FF2B5EF4-FFF2-40B4-BE49-F238E27FC236}">
                  <a16:creationId xmlns:a16="http://schemas.microsoft.com/office/drawing/2014/main" id="{E7E00997-3DB8-8C8D-4EB2-B555EADA6DAA}"/>
                </a:ext>
              </a:extLst>
            </p:cNvPr>
            <p:cNvSpPr/>
            <p:nvPr/>
          </p:nvSpPr>
          <p:spPr>
            <a:xfrm>
              <a:off x="192553" y="4487892"/>
              <a:ext cx="3136737" cy="1085453"/>
            </a:xfrm>
            <a:prstGeom prst="homePlate">
              <a:avLst/>
            </a:prstGeom>
            <a:solidFill>
              <a:schemeClr val="accent6">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22737" tIns="26670" rIns="569396" bIns="26670" numCol="1" spcCol="1270" anchor="ctr" anchorCtr="0">
              <a:noAutofit/>
            </a:bodyPr>
            <a:lstStyle/>
            <a:p>
              <a:pPr marL="0" lvl="0" indent="0" algn="ctr" defTabSz="889000">
                <a:lnSpc>
                  <a:spcPct val="90000"/>
                </a:lnSpc>
                <a:spcBef>
                  <a:spcPct val="0"/>
                </a:spcBef>
                <a:spcAft>
                  <a:spcPct val="35000"/>
                </a:spcAft>
                <a:buNone/>
              </a:pPr>
              <a:r>
                <a:rPr lang="en-US" kern="1200"/>
                <a:t>GHG Data Collection</a:t>
              </a:r>
            </a:p>
          </p:txBody>
        </p:sp>
        <p:sp>
          <p:nvSpPr>
            <p:cNvPr id="27" name="Freeform: Shape 26">
              <a:extLst>
                <a:ext uri="{FF2B5EF4-FFF2-40B4-BE49-F238E27FC236}">
                  <a16:creationId xmlns:a16="http://schemas.microsoft.com/office/drawing/2014/main" id="{F185F5AE-7EA1-5B94-A5C5-D8E84F849C13}"/>
                </a:ext>
              </a:extLst>
            </p:cNvPr>
            <p:cNvSpPr/>
            <p:nvPr/>
          </p:nvSpPr>
          <p:spPr>
            <a:xfrm>
              <a:off x="3327370" y="4487892"/>
              <a:ext cx="3136736" cy="1085453"/>
            </a:xfrm>
            <a:prstGeom prst="homePlate">
              <a:avLst/>
            </a:prstGeom>
            <a:solidFill>
              <a:schemeClr val="accent6">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22737" tIns="26670" rIns="569396" bIns="26670" numCol="1" spcCol="1270" anchor="ctr" anchorCtr="0">
              <a:noAutofit/>
            </a:bodyPr>
            <a:lstStyle/>
            <a:p>
              <a:pPr marL="0" lvl="0" indent="0" algn="ctr" defTabSz="889000">
                <a:lnSpc>
                  <a:spcPct val="90000"/>
                </a:lnSpc>
                <a:spcBef>
                  <a:spcPct val="0"/>
                </a:spcBef>
                <a:spcAft>
                  <a:spcPct val="35000"/>
                </a:spcAft>
                <a:buNone/>
              </a:pPr>
              <a:r>
                <a:rPr lang="en-US" kern="1200"/>
                <a:t>GHG Data Analysis</a:t>
              </a:r>
            </a:p>
          </p:txBody>
        </p:sp>
        <p:sp>
          <p:nvSpPr>
            <p:cNvPr id="28" name="Freeform: Shape 27">
              <a:extLst>
                <a:ext uri="{FF2B5EF4-FFF2-40B4-BE49-F238E27FC236}">
                  <a16:creationId xmlns:a16="http://schemas.microsoft.com/office/drawing/2014/main" id="{BAB86DEE-6BF3-815A-EE77-CA9CB95ABDAD}"/>
                </a:ext>
              </a:extLst>
            </p:cNvPr>
            <p:cNvSpPr/>
            <p:nvPr/>
          </p:nvSpPr>
          <p:spPr>
            <a:xfrm>
              <a:off x="6465841" y="4487892"/>
              <a:ext cx="2857493" cy="1085453"/>
            </a:xfrm>
            <a:prstGeom prst="homePlate">
              <a:avLst/>
            </a:prstGeom>
            <a:solidFill>
              <a:schemeClr val="accent6">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22737" tIns="26670" rIns="569396" bIns="26670" numCol="1" spcCol="1270" anchor="ctr" anchorCtr="0">
              <a:noAutofit/>
            </a:bodyPr>
            <a:lstStyle/>
            <a:p>
              <a:pPr marL="0" lvl="0" indent="0" algn="ctr" defTabSz="889000">
                <a:lnSpc>
                  <a:spcPct val="90000"/>
                </a:lnSpc>
                <a:spcBef>
                  <a:spcPct val="0"/>
                </a:spcBef>
                <a:spcAft>
                  <a:spcPct val="35000"/>
                </a:spcAft>
                <a:buNone/>
              </a:pPr>
              <a:r>
                <a:rPr lang="en-US" kern="1200"/>
                <a:t>GHG Inventory Report</a:t>
              </a:r>
            </a:p>
          </p:txBody>
        </p:sp>
      </p:grpSp>
      <p:sp>
        <p:nvSpPr>
          <p:cNvPr id="32" name="Arrow: Pentagon 31">
            <a:extLst>
              <a:ext uri="{FF2B5EF4-FFF2-40B4-BE49-F238E27FC236}">
                <a16:creationId xmlns:a16="http://schemas.microsoft.com/office/drawing/2014/main" id="{12A2295F-334F-5DA1-5CA5-F25101D16F0D}"/>
              </a:ext>
            </a:extLst>
          </p:cNvPr>
          <p:cNvSpPr/>
          <p:nvPr/>
        </p:nvSpPr>
        <p:spPr>
          <a:xfrm>
            <a:off x="251339" y="2144737"/>
            <a:ext cx="11823323" cy="548603"/>
          </a:xfrm>
          <a:prstGeom prst="homePlate">
            <a:avLst/>
          </a:prstGeom>
          <a:solidFill>
            <a:schemeClr val="accent5">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22737" tIns="26670" rIns="569396" bIns="26670" numCol="1" spcCol="1270" anchor="ctr" anchorCtr="0">
            <a:noAutofit/>
          </a:bodyPr>
          <a:lstStyle/>
          <a:p>
            <a:pPr marL="0" lvl="0" indent="0" algn="ctr" defTabSz="889000">
              <a:lnSpc>
                <a:spcPct val="90000"/>
              </a:lnSpc>
              <a:spcBef>
                <a:spcPct val="0"/>
              </a:spcBef>
              <a:spcAft>
                <a:spcPct val="35000"/>
              </a:spcAft>
              <a:buNone/>
            </a:pPr>
            <a:r>
              <a:rPr lang="en-US" kern="1200"/>
              <a:t>Tribal Engagement</a:t>
            </a:r>
          </a:p>
        </p:txBody>
      </p:sp>
      <p:sp>
        <p:nvSpPr>
          <p:cNvPr id="42" name="Arrow: Pentagon 41">
            <a:extLst>
              <a:ext uri="{FF2B5EF4-FFF2-40B4-BE49-F238E27FC236}">
                <a16:creationId xmlns:a16="http://schemas.microsoft.com/office/drawing/2014/main" id="{577649E3-252A-436C-20F6-AF902F459F08}"/>
              </a:ext>
            </a:extLst>
          </p:cNvPr>
          <p:cNvSpPr/>
          <p:nvPr/>
        </p:nvSpPr>
        <p:spPr>
          <a:xfrm>
            <a:off x="4053243" y="3890359"/>
            <a:ext cx="4085514" cy="548603"/>
          </a:xfrm>
          <a:prstGeom prst="homePlate">
            <a:avLst/>
          </a:prstGeom>
          <a:solidFill>
            <a:schemeClr val="accent4">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22737" tIns="26670" rIns="569396" bIns="26670" numCol="1" spcCol="1270" anchor="ctr" anchorCtr="0">
            <a:noAutofit/>
          </a:bodyPr>
          <a:lstStyle/>
          <a:p>
            <a:pPr marL="0" lvl="0" indent="0" algn="ctr" defTabSz="889000">
              <a:lnSpc>
                <a:spcPct val="90000"/>
              </a:lnSpc>
              <a:spcBef>
                <a:spcPct val="0"/>
              </a:spcBef>
              <a:spcAft>
                <a:spcPct val="35000"/>
              </a:spcAft>
              <a:buNone/>
            </a:pPr>
            <a:r>
              <a:rPr lang="en-US"/>
              <a:t>Online Open House and Survey</a:t>
            </a:r>
            <a:endParaRPr lang="en-US" kern="1200"/>
          </a:p>
        </p:txBody>
      </p:sp>
      <p:grpSp>
        <p:nvGrpSpPr>
          <p:cNvPr id="57" name="Group 56">
            <a:extLst>
              <a:ext uri="{FF2B5EF4-FFF2-40B4-BE49-F238E27FC236}">
                <a16:creationId xmlns:a16="http://schemas.microsoft.com/office/drawing/2014/main" id="{C28B6049-7368-C08C-FE2B-BFB3CCB530DF}"/>
              </a:ext>
            </a:extLst>
          </p:cNvPr>
          <p:cNvGrpSpPr/>
          <p:nvPr/>
        </p:nvGrpSpPr>
        <p:grpSpPr>
          <a:xfrm>
            <a:off x="251341" y="2930028"/>
            <a:ext cx="11823331" cy="579087"/>
            <a:chOff x="2033984" y="3072119"/>
            <a:chExt cx="8180695" cy="730785"/>
          </a:xfrm>
        </p:grpSpPr>
        <p:sp>
          <p:nvSpPr>
            <p:cNvPr id="58" name="Freeform: Shape 57">
              <a:extLst>
                <a:ext uri="{FF2B5EF4-FFF2-40B4-BE49-F238E27FC236}">
                  <a16:creationId xmlns:a16="http://schemas.microsoft.com/office/drawing/2014/main" id="{24A24716-9EB1-F286-60C3-5E9C7F1A09AF}"/>
                </a:ext>
              </a:extLst>
            </p:cNvPr>
            <p:cNvSpPr/>
            <p:nvPr/>
          </p:nvSpPr>
          <p:spPr>
            <a:xfrm>
              <a:off x="2033984" y="3075780"/>
              <a:ext cx="1272960" cy="706437"/>
            </a:xfrm>
            <a:prstGeom prst="homePlat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77235" tIns="41339" rIns="394557" bIns="41339" numCol="1" spcCol="1270" anchor="ctr" anchorCtr="0">
              <a:noAutofit/>
            </a:bodyPr>
            <a:lstStyle/>
            <a:p>
              <a:pPr algn="ctr" defTabSz="1377950">
                <a:lnSpc>
                  <a:spcPct val="90000"/>
                </a:lnSpc>
                <a:spcBef>
                  <a:spcPct val="0"/>
                </a:spcBef>
                <a:spcAft>
                  <a:spcPct val="35000"/>
                </a:spcAft>
              </a:pPr>
              <a:r>
                <a:rPr lang="en-US"/>
                <a:t>CPAT #1</a:t>
              </a:r>
            </a:p>
          </p:txBody>
        </p:sp>
        <p:sp>
          <p:nvSpPr>
            <p:cNvPr id="59" name="Freeform: Shape 58">
              <a:extLst>
                <a:ext uri="{FF2B5EF4-FFF2-40B4-BE49-F238E27FC236}">
                  <a16:creationId xmlns:a16="http://schemas.microsoft.com/office/drawing/2014/main" id="{32BAF9D5-EB15-0422-4B18-9752BAEB45BC}"/>
                </a:ext>
              </a:extLst>
            </p:cNvPr>
            <p:cNvSpPr/>
            <p:nvPr/>
          </p:nvSpPr>
          <p:spPr>
            <a:xfrm>
              <a:off x="3384143" y="3075780"/>
              <a:ext cx="1261214" cy="706437"/>
            </a:xfrm>
            <a:prstGeom prst="homePlat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77235" tIns="41339" rIns="394557" bIns="41339" numCol="1" spcCol="1270" anchor="ctr" anchorCtr="0">
              <a:noAutofit/>
            </a:bodyPr>
            <a:lstStyle/>
            <a:p>
              <a:pPr algn="ctr" defTabSz="1377950">
                <a:lnSpc>
                  <a:spcPct val="90000"/>
                </a:lnSpc>
                <a:spcBef>
                  <a:spcPct val="0"/>
                </a:spcBef>
                <a:spcAft>
                  <a:spcPct val="35000"/>
                </a:spcAft>
              </a:pPr>
              <a:r>
                <a:rPr lang="en-US"/>
                <a:t>CPAT #2</a:t>
              </a:r>
            </a:p>
          </p:txBody>
        </p:sp>
        <p:sp>
          <p:nvSpPr>
            <p:cNvPr id="60" name="Freeform: Shape 59">
              <a:extLst>
                <a:ext uri="{FF2B5EF4-FFF2-40B4-BE49-F238E27FC236}">
                  <a16:creationId xmlns:a16="http://schemas.microsoft.com/office/drawing/2014/main" id="{32FB9C75-FD83-CB94-CF27-DA37919DB457}"/>
                </a:ext>
              </a:extLst>
            </p:cNvPr>
            <p:cNvSpPr/>
            <p:nvPr/>
          </p:nvSpPr>
          <p:spPr>
            <a:xfrm>
              <a:off x="4688702" y="3072119"/>
              <a:ext cx="1336272" cy="706437"/>
            </a:xfrm>
            <a:prstGeom prst="homePlat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77235" tIns="41339" rIns="394557" bIns="41339" numCol="1" spcCol="1270" anchor="ctr" anchorCtr="0">
              <a:noAutofit/>
            </a:bodyPr>
            <a:lstStyle/>
            <a:p>
              <a:pPr algn="ctr" defTabSz="1377950">
                <a:lnSpc>
                  <a:spcPct val="90000"/>
                </a:lnSpc>
                <a:spcBef>
                  <a:spcPct val="0"/>
                </a:spcBef>
                <a:spcAft>
                  <a:spcPct val="35000"/>
                </a:spcAft>
              </a:pPr>
              <a:r>
                <a:rPr lang="en-US"/>
                <a:t>CPAT #3</a:t>
              </a:r>
            </a:p>
          </p:txBody>
        </p:sp>
        <p:sp>
          <p:nvSpPr>
            <p:cNvPr id="61" name="Freeform: Shape 60">
              <a:extLst>
                <a:ext uri="{FF2B5EF4-FFF2-40B4-BE49-F238E27FC236}">
                  <a16:creationId xmlns:a16="http://schemas.microsoft.com/office/drawing/2014/main" id="{97ADFE15-670B-8D12-ECD5-D05DCFA02FA4}"/>
                </a:ext>
              </a:extLst>
            </p:cNvPr>
            <p:cNvSpPr/>
            <p:nvPr/>
          </p:nvSpPr>
          <p:spPr>
            <a:xfrm>
              <a:off x="7578135" y="3096467"/>
              <a:ext cx="1250965" cy="706437"/>
            </a:xfrm>
            <a:prstGeom prst="homePlat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77235" tIns="41339" rIns="394557" bIns="41339" numCol="1" spcCol="1270" anchor="ctr" anchorCtr="0">
              <a:noAutofit/>
            </a:bodyPr>
            <a:lstStyle/>
            <a:p>
              <a:pPr algn="ctr" defTabSz="1377950">
                <a:lnSpc>
                  <a:spcPct val="90000"/>
                </a:lnSpc>
                <a:spcBef>
                  <a:spcPct val="0"/>
                </a:spcBef>
                <a:spcAft>
                  <a:spcPct val="35000"/>
                </a:spcAft>
              </a:pPr>
              <a:r>
                <a:rPr lang="en-US"/>
                <a:t>CPAT #4</a:t>
              </a:r>
            </a:p>
          </p:txBody>
        </p:sp>
        <p:sp>
          <p:nvSpPr>
            <p:cNvPr id="62" name="Freeform: Shape 61">
              <a:extLst>
                <a:ext uri="{FF2B5EF4-FFF2-40B4-BE49-F238E27FC236}">
                  <a16:creationId xmlns:a16="http://schemas.microsoft.com/office/drawing/2014/main" id="{4D5D3AD2-5827-190F-4314-420BDFB182AD}"/>
                </a:ext>
              </a:extLst>
            </p:cNvPr>
            <p:cNvSpPr/>
            <p:nvPr/>
          </p:nvSpPr>
          <p:spPr>
            <a:xfrm>
              <a:off x="8943640" y="3083447"/>
              <a:ext cx="1271039" cy="706437"/>
            </a:xfrm>
            <a:prstGeom prst="homePlat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77235" tIns="41339" rIns="394557" bIns="41339" numCol="1" spcCol="1270" anchor="ctr" anchorCtr="0">
              <a:noAutofit/>
            </a:bodyPr>
            <a:lstStyle/>
            <a:p>
              <a:pPr algn="ctr" defTabSz="1377950">
                <a:lnSpc>
                  <a:spcPct val="90000"/>
                </a:lnSpc>
                <a:spcBef>
                  <a:spcPct val="0"/>
                </a:spcBef>
                <a:spcAft>
                  <a:spcPct val="35000"/>
                </a:spcAft>
              </a:pPr>
              <a:r>
                <a:rPr lang="en-US"/>
                <a:t>CPAT #5</a:t>
              </a:r>
            </a:p>
          </p:txBody>
        </p:sp>
      </p:grpSp>
    </p:spTree>
    <p:extLst>
      <p:ext uri="{BB962C8B-B14F-4D97-AF65-F5344CB8AC3E}">
        <p14:creationId xmlns:p14="http://schemas.microsoft.com/office/powerpoint/2010/main" val="14863905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C12E1-02D0-5D25-5B2C-BFB8193E846C}"/>
            </a:ext>
          </a:extLst>
        </p:cNvPr>
        <p:cNvGrpSpPr/>
        <p:nvPr/>
      </p:nvGrpSpPr>
      <p:grpSpPr>
        <a:xfrm>
          <a:off x="0" y="0"/>
          <a:ext cx="0" cy="0"/>
          <a:chOff x="0" y="0"/>
          <a:chExt cx="0" cy="0"/>
        </a:xfrm>
      </p:grpSpPr>
      <p:sp>
        <p:nvSpPr>
          <p:cNvPr id="15" name="TextBox 14">
            <a:extLst>
              <a:ext uri="{FF2B5EF4-FFF2-40B4-BE49-F238E27FC236}">
                <a16:creationId xmlns:a16="http://schemas.microsoft.com/office/drawing/2014/main" id="{9AA0F1CD-0B52-B2CB-09E2-37F9C13B3E7A}"/>
              </a:ext>
            </a:extLst>
          </p:cNvPr>
          <p:cNvSpPr txBox="1"/>
          <p:nvPr/>
        </p:nvSpPr>
        <p:spPr>
          <a:xfrm>
            <a:off x="1866901" y="3607725"/>
            <a:ext cx="5524500" cy="958660"/>
          </a:xfrm>
          <a:prstGeom prst="rect">
            <a:avLst/>
          </a:prstGeom>
          <a:noFill/>
        </p:spPr>
        <p:txBody>
          <a:bodyPr wrap="square" lIns="0" rIns="0" rtlCol="0">
            <a:spAutoFit/>
          </a:bodyPr>
          <a:lstStyle/>
          <a:p>
            <a:pPr>
              <a:lnSpc>
                <a:spcPct val="120000"/>
              </a:lnSpc>
            </a:pPr>
            <a:r>
              <a:rPr lang="en-US" sz="1200">
                <a:solidFill>
                  <a:schemeClr val="bg1">
                    <a:alpha val="80000"/>
                  </a:schemeClr>
                </a:solidFill>
              </a:rPr>
              <a:t>We start by understanding your vision, mission, goals and objectives. It’s about what you want to accomplish. Whether you are a heavy industry, private business, public agency, or a mission-driven nonprofit, we are committed to achieving your desired results and outcomes.</a:t>
            </a:r>
          </a:p>
        </p:txBody>
      </p:sp>
      <p:sp>
        <p:nvSpPr>
          <p:cNvPr id="10" name="Title 9">
            <a:extLst>
              <a:ext uri="{FF2B5EF4-FFF2-40B4-BE49-F238E27FC236}">
                <a16:creationId xmlns:a16="http://schemas.microsoft.com/office/drawing/2014/main" id="{88B85F50-A719-52E2-5ECE-09EAFCF833F7}"/>
              </a:ext>
            </a:extLst>
          </p:cNvPr>
          <p:cNvSpPr>
            <a:spLocks noGrp="1"/>
          </p:cNvSpPr>
          <p:nvPr>
            <p:ph type="title" idx="4294967295"/>
          </p:nvPr>
        </p:nvSpPr>
        <p:spPr>
          <a:xfrm>
            <a:off x="946149" y="427281"/>
            <a:ext cx="10540360" cy="585788"/>
          </a:xfrm>
          <a:prstGeom prst="rect">
            <a:avLst/>
          </a:prstGeom>
        </p:spPr>
        <p:txBody>
          <a:bodyPr/>
          <a:lstStyle/>
          <a:p>
            <a:r>
              <a:rPr lang="en-US"/>
              <a:t>ROLE OF THE CPAT	</a:t>
            </a:r>
          </a:p>
        </p:txBody>
      </p:sp>
      <p:sp>
        <p:nvSpPr>
          <p:cNvPr id="11" name="TextBox 10">
            <a:extLst>
              <a:ext uri="{FF2B5EF4-FFF2-40B4-BE49-F238E27FC236}">
                <a16:creationId xmlns:a16="http://schemas.microsoft.com/office/drawing/2014/main" id="{8EA104F4-60A3-B73C-0EC8-088E610AE330}"/>
              </a:ext>
            </a:extLst>
          </p:cNvPr>
          <p:cNvSpPr txBox="1"/>
          <p:nvPr/>
        </p:nvSpPr>
        <p:spPr>
          <a:xfrm>
            <a:off x="930274" y="1637775"/>
            <a:ext cx="9970807" cy="2585323"/>
          </a:xfrm>
          <a:prstGeom prst="rect">
            <a:avLst/>
          </a:prstGeom>
          <a:noFill/>
        </p:spPr>
        <p:txBody>
          <a:bodyPr wrap="square" lIns="0" rIns="0" rtlCol="0">
            <a:spAutoFit/>
          </a:bodyPr>
          <a:lstStyle/>
          <a:p>
            <a:pPr marL="285750" indent="-285750">
              <a:buFont typeface="Arial" panose="020B0604020202020204" pitchFamily="34" charset="0"/>
              <a:buChar char="•"/>
            </a:pPr>
            <a:r>
              <a:rPr lang="en-US" dirty="0">
                <a:solidFill>
                  <a:schemeClr val="tx1">
                    <a:alpha val="80000"/>
                  </a:schemeClr>
                </a:solidFill>
              </a:rPr>
              <a:t>The CPAT brings technical expertise and community knowledge.</a:t>
            </a:r>
          </a:p>
          <a:p>
            <a:pPr marL="285750" indent="-285750">
              <a:buFont typeface="Arial" panose="020B0604020202020204" pitchFamily="34" charset="0"/>
              <a:buChar char="•"/>
            </a:pPr>
            <a:endParaRPr lang="en-US" dirty="0">
              <a:solidFill>
                <a:schemeClr val="tx1">
                  <a:alpha val="80000"/>
                </a:schemeClr>
              </a:solidFill>
            </a:endParaRPr>
          </a:p>
          <a:p>
            <a:pPr marL="285750" indent="-285750">
              <a:buFont typeface="Arial" panose="020B0604020202020204" pitchFamily="34" charset="0"/>
              <a:buChar char="•"/>
            </a:pPr>
            <a:r>
              <a:rPr lang="en-US" dirty="0">
                <a:solidFill>
                  <a:schemeClr val="tx1">
                    <a:alpha val="80000"/>
                  </a:schemeClr>
                </a:solidFill>
              </a:rPr>
              <a:t> Includes activities such as:</a:t>
            </a:r>
          </a:p>
          <a:p>
            <a:pPr marL="285750" indent="-285750">
              <a:buFont typeface="Arial" panose="020B0604020202020204" pitchFamily="34" charset="0"/>
              <a:buChar char="•"/>
            </a:pPr>
            <a:endParaRPr lang="en-US" dirty="0">
              <a:solidFill>
                <a:schemeClr val="tx1">
                  <a:alpha val="80000"/>
                </a:schemeClr>
              </a:solidFill>
            </a:endParaRPr>
          </a:p>
          <a:p>
            <a:pPr marL="742915" lvl="1" indent="-285750">
              <a:buFont typeface="Arial" panose="020B0604020202020204" pitchFamily="34" charset="0"/>
              <a:buChar char="•"/>
            </a:pPr>
            <a:r>
              <a:rPr lang="en-US" dirty="0">
                <a:solidFill>
                  <a:schemeClr val="tx1">
                    <a:alpha val="80000"/>
                  </a:schemeClr>
                </a:solidFill>
              </a:rPr>
              <a:t>Reviewing and discussing planning topics and draft materials at Advisory Group meetings</a:t>
            </a:r>
          </a:p>
          <a:p>
            <a:pPr marL="742915" lvl="1" indent="-285750">
              <a:buFont typeface="Arial" panose="020B0604020202020204" pitchFamily="34" charset="0"/>
              <a:buChar char="•"/>
            </a:pPr>
            <a:r>
              <a:rPr lang="en-US" dirty="0">
                <a:solidFill>
                  <a:schemeClr val="tx1">
                    <a:alpha val="80000"/>
                  </a:schemeClr>
                </a:solidFill>
              </a:rPr>
              <a:t>Provide feedback on the comprehensive plan update to the Planning Commission or City Council</a:t>
            </a:r>
          </a:p>
          <a:p>
            <a:pPr marL="742915" lvl="1" indent="-285750">
              <a:buFont typeface="Arial" panose="020B0604020202020204" pitchFamily="34" charset="0"/>
              <a:buChar char="•"/>
            </a:pPr>
            <a:r>
              <a:rPr lang="en-US" dirty="0">
                <a:solidFill>
                  <a:schemeClr val="tx1">
                    <a:alpha val="80000"/>
                  </a:schemeClr>
                </a:solidFill>
              </a:rPr>
              <a:t>Sharing updates on the plan update with community groups and networks </a:t>
            </a:r>
          </a:p>
          <a:p>
            <a:pPr marL="742915" lvl="1" indent="-285750">
              <a:buFont typeface="Arial" panose="020B0604020202020204" pitchFamily="34" charset="0"/>
              <a:buChar char="•"/>
            </a:pPr>
            <a:r>
              <a:rPr lang="en-US" dirty="0">
                <a:solidFill>
                  <a:schemeClr val="tx1">
                    <a:alpha val="80000"/>
                  </a:schemeClr>
                </a:solidFill>
              </a:rPr>
              <a:t>Suggesting ways to improve outreach and engagement</a:t>
            </a:r>
          </a:p>
        </p:txBody>
      </p:sp>
    </p:spTree>
    <p:extLst>
      <p:ext uri="{BB962C8B-B14F-4D97-AF65-F5344CB8AC3E}">
        <p14:creationId xmlns:p14="http://schemas.microsoft.com/office/powerpoint/2010/main" val="2344132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374444-E2E0-7243-6B58-888681A80A07}"/>
            </a:ext>
          </a:extLst>
        </p:cNvPr>
        <p:cNvGrpSpPr/>
        <p:nvPr/>
      </p:nvGrpSpPr>
      <p:grpSpPr>
        <a:xfrm>
          <a:off x="0" y="0"/>
          <a:ext cx="0" cy="0"/>
          <a:chOff x="0" y="0"/>
          <a:chExt cx="0" cy="0"/>
        </a:xfrm>
      </p:grpSpPr>
      <p:sp>
        <p:nvSpPr>
          <p:cNvPr id="15" name="TextBox 14">
            <a:extLst>
              <a:ext uri="{FF2B5EF4-FFF2-40B4-BE49-F238E27FC236}">
                <a16:creationId xmlns:a16="http://schemas.microsoft.com/office/drawing/2014/main" id="{90AE6AAD-C490-57E8-1202-4E7C52A05739}"/>
              </a:ext>
            </a:extLst>
          </p:cNvPr>
          <p:cNvSpPr txBox="1"/>
          <p:nvPr/>
        </p:nvSpPr>
        <p:spPr>
          <a:xfrm>
            <a:off x="1866901" y="3607725"/>
            <a:ext cx="5524500" cy="958660"/>
          </a:xfrm>
          <a:prstGeom prst="rect">
            <a:avLst/>
          </a:prstGeom>
          <a:noFill/>
        </p:spPr>
        <p:txBody>
          <a:bodyPr wrap="square" lIns="0" rIns="0" rtlCol="0">
            <a:spAutoFit/>
          </a:bodyPr>
          <a:lstStyle/>
          <a:p>
            <a:pPr>
              <a:lnSpc>
                <a:spcPct val="120000"/>
              </a:lnSpc>
            </a:pPr>
            <a:r>
              <a:rPr lang="en-US" sz="1200">
                <a:solidFill>
                  <a:schemeClr val="bg1">
                    <a:alpha val="80000"/>
                  </a:schemeClr>
                </a:solidFill>
              </a:rPr>
              <a:t>We start by understanding your vision, mission, goals and objectives. It’s about what you want to accomplish. Whether you are a heavy industry, private business, public agency, or a mission-driven nonprofit, we are committed to achieving your desired results and outcomes.</a:t>
            </a:r>
          </a:p>
        </p:txBody>
      </p:sp>
      <p:sp>
        <p:nvSpPr>
          <p:cNvPr id="10" name="Title 9">
            <a:extLst>
              <a:ext uri="{FF2B5EF4-FFF2-40B4-BE49-F238E27FC236}">
                <a16:creationId xmlns:a16="http://schemas.microsoft.com/office/drawing/2014/main" id="{CD583745-414D-DB1F-5557-F1A7C73A3555}"/>
              </a:ext>
            </a:extLst>
          </p:cNvPr>
          <p:cNvSpPr>
            <a:spLocks noGrp="1"/>
          </p:cNvSpPr>
          <p:nvPr>
            <p:ph type="title" idx="4294967295"/>
          </p:nvPr>
        </p:nvSpPr>
        <p:spPr>
          <a:xfrm>
            <a:off x="789876" y="1873937"/>
            <a:ext cx="3429699" cy="2574237"/>
          </a:xfrm>
          <a:prstGeom prst="rect">
            <a:avLst/>
          </a:prstGeom>
        </p:spPr>
        <p:txBody>
          <a:bodyPr/>
          <a:lstStyle/>
          <a:p>
            <a:r>
              <a:rPr lang="en-US">
                <a:solidFill>
                  <a:schemeClr val="tx1"/>
                </a:solidFill>
                <a:latin typeface="Franklin Gothic Heavy"/>
              </a:rPr>
              <a:t>HOW WILL THE CPAT BE ENGAGED</a:t>
            </a:r>
            <a:r>
              <a:rPr lang="en-US">
                <a:solidFill>
                  <a:schemeClr val="accent1"/>
                </a:solidFill>
                <a:latin typeface="Franklin Gothic Heavy"/>
              </a:rPr>
              <a:t>?</a:t>
            </a:r>
          </a:p>
        </p:txBody>
      </p:sp>
      <p:graphicFrame>
        <p:nvGraphicFramePr>
          <p:cNvPr id="2" name="Diagram 1">
            <a:extLst>
              <a:ext uri="{FF2B5EF4-FFF2-40B4-BE49-F238E27FC236}">
                <a16:creationId xmlns:a16="http://schemas.microsoft.com/office/drawing/2014/main" id="{4E0B8EA9-A8C3-6B97-F212-292AB833E976}"/>
              </a:ext>
            </a:extLst>
          </p:cNvPr>
          <p:cNvGraphicFramePr/>
          <p:nvPr>
            <p:extLst>
              <p:ext uri="{D42A27DB-BD31-4B8C-83A1-F6EECF244321}">
                <p14:modId xmlns:p14="http://schemas.microsoft.com/office/powerpoint/2010/main" val="2583635547"/>
              </p:ext>
            </p:extLst>
          </p:nvPr>
        </p:nvGraphicFramePr>
        <p:xfrm>
          <a:off x="4219575" y="271462"/>
          <a:ext cx="7416800" cy="63150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98264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D8D877B3-D348-4611-9BDB-C5374591D951}" type="slidenum">
              <a:rPr lang="en-US" smtClean="0"/>
              <a:pPr/>
              <a:t>13</a:t>
            </a:fld>
            <a:endParaRPr lang="en-US"/>
          </a:p>
        </p:txBody>
      </p:sp>
      <p:pic>
        <p:nvPicPr>
          <p:cNvPr id="9" name="Picture Placeholder 8">
            <a:extLst>
              <a:ext uri="{FF2B5EF4-FFF2-40B4-BE49-F238E27FC236}">
                <a16:creationId xmlns:a16="http://schemas.microsoft.com/office/drawing/2014/main" id="{88DAD21A-4215-7D6C-CEA0-B9A4E77915EB}"/>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41782" r="36732"/>
          <a:stretch/>
        </p:blipFill>
        <p:spPr>
          <a:xfrm>
            <a:off x="990601" y="0"/>
            <a:ext cx="3080468" cy="6858000"/>
          </a:xfrm>
        </p:spPr>
      </p:pic>
      <p:sp>
        <p:nvSpPr>
          <p:cNvPr id="6" name="Oval 5"/>
          <p:cNvSpPr/>
          <p:nvPr/>
        </p:nvSpPr>
        <p:spPr>
          <a:xfrm>
            <a:off x="5249354" y="1480754"/>
            <a:ext cx="818319" cy="818319"/>
          </a:xfrm>
          <a:prstGeom prst="ellipse">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tlCol="0" anchor="ctr"/>
          <a:lstStyle/>
          <a:p>
            <a:pPr algn="ctr"/>
            <a:endParaRPr lang="en-US" sz="4400"/>
          </a:p>
        </p:txBody>
      </p:sp>
      <p:sp>
        <p:nvSpPr>
          <p:cNvPr id="7" name="Oval 6"/>
          <p:cNvSpPr/>
          <p:nvPr/>
        </p:nvSpPr>
        <p:spPr>
          <a:xfrm>
            <a:off x="5249354" y="2749423"/>
            <a:ext cx="818319" cy="818319"/>
          </a:xfrm>
          <a:prstGeom prst="ellipse">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tlCol="0" anchor="ctr"/>
          <a:lstStyle/>
          <a:p>
            <a:pPr algn="ctr"/>
            <a:endParaRPr lang="en-US" sz="4400"/>
          </a:p>
        </p:txBody>
      </p:sp>
      <p:sp>
        <p:nvSpPr>
          <p:cNvPr id="8" name="Oval 7"/>
          <p:cNvSpPr/>
          <p:nvPr/>
        </p:nvSpPr>
        <p:spPr>
          <a:xfrm>
            <a:off x="5249354" y="4018094"/>
            <a:ext cx="818319" cy="818319"/>
          </a:xfrm>
          <a:prstGeom prst="ellipse">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tlCol="0" anchor="ctr"/>
          <a:lstStyle/>
          <a:p>
            <a:pPr algn="ctr"/>
            <a:endParaRPr lang="en-US" sz="4400"/>
          </a:p>
        </p:txBody>
      </p:sp>
      <p:sp>
        <p:nvSpPr>
          <p:cNvPr id="10" name="TextBox 9"/>
          <p:cNvSpPr txBox="1"/>
          <p:nvPr/>
        </p:nvSpPr>
        <p:spPr>
          <a:xfrm>
            <a:off x="6250710" y="1551863"/>
            <a:ext cx="3588617" cy="312906"/>
          </a:xfrm>
          <a:prstGeom prst="rect">
            <a:avLst/>
          </a:prstGeom>
          <a:noFill/>
        </p:spPr>
        <p:txBody>
          <a:bodyPr wrap="square" lIns="0" rIns="0" rtlCol="0">
            <a:spAutoFit/>
          </a:bodyPr>
          <a:lstStyle/>
          <a:p>
            <a:pPr>
              <a:lnSpc>
                <a:spcPct val="70000"/>
              </a:lnSpc>
            </a:pPr>
            <a:r>
              <a:rPr lang="en-US" sz="2000">
                <a:latin typeface="Franklin Gothic Heavy" panose="020B0903020102020204" pitchFamily="34" charset="0"/>
              </a:rPr>
              <a:t>INVIDUAL REFLECTION</a:t>
            </a:r>
          </a:p>
        </p:txBody>
      </p:sp>
      <p:sp>
        <p:nvSpPr>
          <p:cNvPr id="11" name="TextBox 10"/>
          <p:cNvSpPr txBox="1"/>
          <p:nvPr/>
        </p:nvSpPr>
        <p:spPr>
          <a:xfrm>
            <a:off x="6250710" y="1795005"/>
            <a:ext cx="5384247" cy="952056"/>
          </a:xfrm>
          <a:prstGeom prst="rect">
            <a:avLst/>
          </a:prstGeom>
          <a:noFill/>
        </p:spPr>
        <p:txBody>
          <a:bodyPr wrap="square" lIns="0" rIns="0" rtlCol="0">
            <a:spAutoFit/>
          </a:bodyPr>
          <a:lstStyle/>
          <a:p>
            <a:pPr>
              <a:lnSpc>
                <a:spcPct val="120000"/>
              </a:lnSpc>
            </a:pPr>
            <a:r>
              <a:rPr lang="en-US" sz="1600">
                <a:solidFill>
                  <a:schemeClr val="tx1">
                    <a:alpha val="80000"/>
                  </a:schemeClr>
                </a:solidFill>
              </a:rPr>
              <a:t>Take 3 minutes to write down a vision statement for Ferndale when it comes to climate change. Where do you want Ferndale to be in 20 years?</a:t>
            </a:r>
          </a:p>
        </p:txBody>
      </p:sp>
      <p:sp>
        <p:nvSpPr>
          <p:cNvPr id="12" name="TextBox 11"/>
          <p:cNvSpPr txBox="1"/>
          <p:nvPr/>
        </p:nvSpPr>
        <p:spPr>
          <a:xfrm>
            <a:off x="6250710" y="2814065"/>
            <a:ext cx="3588617" cy="312906"/>
          </a:xfrm>
          <a:prstGeom prst="rect">
            <a:avLst/>
          </a:prstGeom>
          <a:noFill/>
        </p:spPr>
        <p:txBody>
          <a:bodyPr wrap="square" lIns="0" rIns="0" rtlCol="0">
            <a:spAutoFit/>
          </a:bodyPr>
          <a:lstStyle/>
          <a:p>
            <a:pPr>
              <a:lnSpc>
                <a:spcPct val="70000"/>
              </a:lnSpc>
            </a:pPr>
            <a:r>
              <a:rPr lang="en-US" sz="2000">
                <a:solidFill>
                  <a:schemeClr val="accent1"/>
                </a:solidFill>
                <a:latin typeface="Franklin Gothic Heavy" panose="020B0903020102020204" pitchFamily="34" charset="0"/>
              </a:rPr>
              <a:t>PAIRED DISCUSSION</a:t>
            </a:r>
          </a:p>
        </p:txBody>
      </p:sp>
      <p:sp>
        <p:nvSpPr>
          <p:cNvPr id="13" name="TextBox 12"/>
          <p:cNvSpPr txBox="1"/>
          <p:nvPr/>
        </p:nvSpPr>
        <p:spPr>
          <a:xfrm>
            <a:off x="6250710" y="3057207"/>
            <a:ext cx="3588617" cy="656590"/>
          </a:xfrm>
          <a:prstGeom prst="rect">
            <a:avLst/>
          </a:prstGeom>
          <a:noFill/>
        </p:spPr>
        <p:txBody>
          <a:bodyPr wrap="square" lIns="0" rIns="0" rtlCol="0">
            <a:spAutoFit/>
          </a:bodyPr>
          <a:lstStyle/>
          <a:p>
            <a:pPr>
              <a:lnSpc>
                <a:spcPct val="120000"/>
              </a:lnSpc>
            </a:pPr>
            <a:r>
              <a:rPr lang="en-US" sz="1600">
                <a:solidFill>
                  <a:schemeClr val="tx1">
                    <a:alpha val="80000"/>
                  </a:schemeClr>
                </a:solidFill>
              </a:rPr>
              <a:t>Talk in pairs for 3 minutes about your vision statement.</a:t>
            </a:r>
          </a:p>
        </p:txBody>
      </p:sp>
      <p:sp>
        <p:nvSpPr>
          <p:cNvPr id="14" name="TextBox 13"/>
          <p:cNvSpPr txBox="1"/>
          <p:nvPr/>
        </p:nvSpPr>
        <p:spPr>
          <a:xfrm>
            <a:off x="6250710" y="4076267"/>
            <a:ext cx="3588617" cy="312906"/>
          </a:xfrm>
          <a:prstGeom prst="rect">
            <a:avLst/>
          </a:prstGeom>
          <a:noFill/>
        </p:spPr>
        <p:txBody>
          <a:bodyPr wrap="square" lIns="0" rIns="0" rtlCol="0">
            <a:spAutoFit/>
          </a:bodyPr>
          <a:lstStyle/>
          <a:p>
            <a:pPr>
              <a:lnSpc>
                <a:spcPct val="70000"/>
              </a:lnSpc>
            </a:pPr>
            <a:r>
              <a:rPr lang="en-US" sz="2000">
                <a:latin typeface="Franklin Gothic Heavy" panose="020B0903020102020204" pitchFamily="34" charset="0"/>
              </a:rPr>
              <a:t>SMALL GROUP</a:t>
            </a:r>
            <a:endParaRPr lang="en-US" sz="2000">
              <a:solidFill>
                <a:schemeClr val="accent1"/>
              </a:solidFill>
              <a:latin typeface="Franklin Gothic Heavy" panose="020B0903020102020204" pitchFamily="34" charset="0"/>
            </a:endParaRPr>
          </a:p>
        </p:txBody>
      </p:sp>
      <p:sp>
        <p:nvSpPr>
          <p:cNvPr id="15" name="TextBox 14"/>
          <p:cNvSpPr txBox="1"/>
          <p:nvPr/>
        </p:nvSpPr>
        <p:spPr>
          <a:xfrm>
            <a:off x="6250710" y="4319409"/>
            <a:ext cx="3588617" cy="656590"/>
          </a:xfrm>
          <a:prstGeom prst="rect">
            <a:avLst/>
          </a:prstGeom>
          <a:noFill/>
        </p:spPr>
        <p:txBody>
          <a:bodyPr wrap="square" lIns="0" rIns="0" rtlCol="0">
            <a:spAutoFit/>
          </a:bodyPr>
          <a:lstStyle/>
          <a:p>
            <a:pPr>
              <a:lnSpc>
                <a:spcPct val="120000"/>
              </a:lnSpc>
            </a:pPr>
            <a:r>
              <a:rPr lang="en-US" sz="1600">
                <a:solidFill>
                  <a:schemeClr val="tx1">
                    <a:alpha val="80000"/>
                  </a:schemeClr>
                </a:solidFill>
              </a:rPr>
              <a:t>Talk in small groups for 6 minutes about your vision statement. </a:t>
            </a:r>
          </a:p>
        </p:txBody>
      </p:sp>
      <p:sp>
        <p:nvSpPr>
          <p:cNvPr id="18" name="Shape 3612"/>
          <p:cNvSpPr/>
          <p:nvPr/>
        </p:nvSpPr>
        <p:spPr>
          <a:xfrm>
            <a:off x="5518222" y="1794259"/>
            <a:ext cx="280580" cy="191304"/>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tx1"/>
          </a:solidFill>
          <a:ln w="12700">
            <a:miter lim="400000"/>
          </a:ln>
        </p:spPr>
        <p:txBody>
          <a:bodyPr lIns="38100" tIns="38100" rIns="38100" bIns="38100" anchor="ctr"/>
          <a:lstStyle/>
          <a:p>
            <a:endParaRPr>
              <a:solidFill>
                <a:prstClr val="black"/>
              </a:solidFill>
            </a:endParaRPr>
          </a:p>
        </p:txBody>
      </p:sp>
      <p:sp>
        <p:nvSpPr>
          <p:cNvPr id="19" name="Shape 3612"/>
          <p:cNvSpPr/>
          <p:nvPr/>
        </p:nvSpPr>
        <p:spPr>
          <a:xfrm>
            <a:off x="5518222" y="3062929"/>
            <a:ext cx="280580" cy="191304"/>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accent1"/>
          </a:solidFill>
          <a:ln w="12700">
            <a:miter lim="400000"/>
          </a:ln>
        </p:spPr>
        <p:txBody>
          <a:bodyPr lIns="38100" tIns="38100" rIns="38100" bIns="38100" anchor="ctr"/>
          <a:lstStyle/>
          <a:p>
            <a:endParaRPr>
              <a:solidFill>
                <a:prstClr val="black"/>
              </a:solidFill>
            </a:endParaRPr>
          </a:p>
        </p:txBody>
      </p:sp>
      <p:sp>
        <p:nvSpPr>
          <p:cNvPr id="20" name="Shape 3612"/>
          <p:cNvSpPr/>
          <p:nvPr/>
        </p:nvSpPr>
        <p:spPr>
          <a:xfrm>
            <a:off x="5518222" y="4331599"/>
            <a:ext cx="280580" cy="191304"/>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tx1"/>
          </a:solidFill>
          <a:ln w="12700">
            <a:miter lim="400000"/>
          </a:ln>
        </p:spPr>
        <p:txBody>
          <a:bodyPr lIns="38100" tIns="38100" rIns="38100" bIns="38100" anchor="ctr"/>
          <a:lstStyle/>
          <a:p>
            <a:endParaRPr>
              <a:solidFill>
                <a:prstClr val="black"/>
              </a:solidFill>
            </a:endParaRPr>
          </a:p>
        </p:txBody>
      </p:sp>
      <p:sp>
        <p:nvSpPr>
          <p:cNvPr id="16" name="Title 9">
            <a:extLst>
              <a:ext uri="{FF2B5EF4-FFF2-40B4-BE49-F238E27FC236}">
                <a16:creationId xmlns:a16="http://schemas.microsoft.com/office/drawing/2014/main" id="{6DDD8D39-D88F-DC64-E54D-AAEF09BE68F8}"/>
              </a:ext>
            </a:extLst>
          </p:cNvPr>
          <p:cNvSpPr txBox="1">
            <a:spLocks/>
          </p:cNvSpPr>
          <p:nvPr/>
        </p:nvSpPr>
        <p:spPr>
          <a:xfrm>
            <a:off x="4704651" y="360041"/>
            <a:ext cx="6296724" cy="2574237"/>
          </a:xfrm>
          <a:prstGeom prst="rect">
            <a:avLst/>
          </a:prstGeom>
          <a:effectLst/>
        </p:spPr>
        <p:txBody>
          <a:bodyPr vert="horz" lIns="0" tIns="192024" rIns="0" bIns="0" rtlCol="0" anchor="t" anchorCtr="0">
            <a:noAutofit/>
          </a:bodyPr>
          <a:lstStyle>
            <a:lvl1pPr algn="l" defTabSz="914296" rtl="0" eaLnBrk="1" latinLnBrk="0" hangingPunct="1">
              <a:lnSpc>
                <a:spcPct val="80000"/>
              </a:lnSpc>
              <a:spcBef>
                <a:spcPct val="0"/>
              </a:spcBef>
              <a:buNone/>
              <a:defRPr sz="4400" b="1" kern="1200" spc="0" baseline="0">
                <a:solidFill>
                  <a:srgbClr val="1B2630"/>
                </a:solidFill>
                <a:latin typeface="Franklin Gothic Heavy" panose="020B0903020102020204" pitchFamily="34" charset="0"/>
                <a:ea typeface="+mj-ea"/>
                <a:cs typeface="+mj-cs"/>
              </a:defRPr>
            </a:lvl1pPr>
          </a:lstStyle>
          <a:p>
            <a:r>
              <a:rPr lang="en-US">
                <a:solidFill>
                  <a:schemeClr val="tx1"/>
                </a:solidFill>
                <a:latin typeface="Franklin Gothic Heavy"/>
              </a:rPr>
              <a:t>VISION STATEMENT</a:t>
            </a:r>
            <a:r>
              <a:rPr lang="en-US">
                <a:solidFill>
                  <a:schemeClr val="accent1"/>
                </a:solidFill>
                <a:latin typeface="Franklin Gothic Heavy"/>
              </a:rPr>
              <a:t>.</a:t>
            </a:r>
          </a:p>
        </p:txBody>
      </p:sp>
      <p:sp>
        <p:nvSpPr>
          <p:cNvPr id="17" name="Oval 16">
            <a:extLst>
              <a:ext uri="{FF2B5EF4-FFF2-40B4-BE49-F238E27FC236}">
                <a16:creationId xmlns:a16="http://schemas.microsoft.com/office/drawing/2014/main" id="{63177FB1-5B86-8DBD-EFCE-1F692EBF0328}"/>
              </a:ext>
            </a:extLst>
          </p:cNvPr>
          <p:cNvSpPr/>
          <p:nvPr/>
        </p:nvSpPr>
        <p:spPr>
          <a:xfrm>
            <a:off x="5249354" y="5269946"/>
            <a:ext cx="818319" cy="818319"/>
          </a:xfrm>
          <a:prstGeom prst="ellipse">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tlCol="0" anchor="ctr"/>
          <a:lstStyle/>
          <a:p>
            <a:pPr algn="ctr"/>
            <a:endParaRPr lang="en-US" sz="4400"/>
          </a:p>
        </p:txBody>
      </p:sp>
      <p:sp>
        <p:nvSpPr>
          <p:cNvPr id="21" name="TextBox 20">
            <a:extLst>
              <a:ext uri="{FF2B5EF4-FFF2-40B4-BE49-F238E27FC236}">
                <a16:creationId xmlns:a16="http://schemas.microsoft.com/office/drawing/2014/main" id="{55FF1A4C-2930-ECAB-6642-1C73ADB7CFD2}"/>
              </a:ext>
            </a:extLst>
          </p:cNvPr>
          <p:cNvSpPr txBox="1"/>
          <p:nvPr/>
        </p:nvSpPr>
        <p:spPr>
          <a:xfrm>
            <a:off x="6250710" y="5334588"/>
            <a:ext cx="3588617" cy="312906"/>
          </a:xfrm>
          <a:prstGeom prst="rect">
            <a:avLst/>
          </a:prstGeom>
          <a:noFill/>
        </p:spPr>
        <p:txBody>
          <a:bodyPr wrap="square" lIns="0" rIns="0" rtlCol="0">
            <a:spAutoFit/>
          </a:bodyPr>
          <a:lstStyle/>
          <a:p>
            <a:pPr>
              <a:lnSpc>
                <a:spcPct val="70000"/>
              </a:lnSpc>
            </a:pPr>
            <a:r>
              <a:rPr lang="en-US" sz="2000">
                <a:solidFill>
                  <a:schemeClr val="accent1"/>
                </a:solidFill>
                <a:latin typeface="Franklin Gothic Heavy" panose="020B0903020102020204" pitchFamily="34" charset="0"/>
              </a:rPr>
              <a:t>FULL GROUP DISCUSSION</a:t>
            </a:r>
          </a:p>
        </p:txBody>
      </p:sp>
      <p:sp>
        <p:nvSpPr>
          <p:cNvPr id="22" name="TextBox 21">
            <a:extLst>
              <a:ext uri="{FF2B5EF4-FFF2-40B4-BE49-F238E27FC236}">
                <a16:creationId xmlns:a16="http://schemas.microsoft.com/office/drawing/2014/main" id="{91FC630D-9AC3-0AFA-8067-4B6BF269D0B2}"/>
              </a:ext>
            </a:extLst>
          </p:cNvPr>
          <p:cNvSpPr txBox="1"/>
          <p:nvPr/>
        </p:nvSpPr>
        <p:spPr>
          <a:xfrm>
            <a:off x="6250710" y="5577730"/>
            <a:ext cx="3588617" cy="656590"/>
          </a:xfrm>
          <a:prstGeom prst="rect">
            <a:avLst/>
          </a:prstGeom>
          <a:noFill/>
        </p:spPr>
        <p:txBody>
          <a:bodyPr wrap="square" lIns="0" rIns="0" rtlCol="0">
            <a:spAutoFit/>
          </a:bodyPr>
          <a:lstStyle/>
          <a:p>
            <a:pPr>
              <a:lnSpc>
                <a:spcPct val="120000"/>
              </a:lnSpc>
            </a:pPr>
            <a:r>
              <a:rPr lang="en-US" sz="1600">
                <a:solidFill>
                  <a:schemeClr val="tx1">
                    <a:alpha val="80000"/>
                  </a:schemeClr>
                </a:solidFill>
              </a:rPr>
              <a:t>Small groups will share highlights from their conversations.</a:t>
            </a:r>
          </a:p>
        </p:txBody>
      </p:sp>
      <p:sp>
        <p:nvSpPr>
          <p:cNvPr id="23" name="Shape 3612">
            <a:extLst>
              <a:ext uri="{FF2B5EF4-FFF2-40B4-BE49-F238E27FC236}">
                <a16:creationId xmlns:a16="http://schemas.microsoft.com/office/drawing/2014/main" id="{D40FF1E6-01FB-28F8-9AAB-ACEA6D140769}"/>
              </a:ext>
            </a:extLst>
          </p:cNvPr>
          <p:cNvSpPr/>
          <p:nvPr/>
        </p:nvSpPr>
        <p:spPr>
          <a:xfrm>
            <a:off x="5518222" y="5583452"/>
            <a:ext cx="280580" cy="191304"/>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accent1"/>
          </a:solidFill>
          <a:ln w="12700">
            <a:miter lim="400000"/>
          </a:ln>
        </p:spPr>
        <p:txBody>
          <a:bodyPr lIns="38100" tIns="38100" rIns="38100" bIns="38100" anchor="ctr"/>
          <a:lstStyle/>
          <a:p>
            <a:endParaRPr>
              <a:solidFill>
                <a:prstClr val="black"/>
              </a:solidFill>
            </a:endParaRPr>
          </a:p>
        </p:txBody>
      </p:sp>
    </p:spTree>
    <p:extLst>
      <p:ext uri="{BB962C8B-B14F-4D97-AF65-F5344CB8AC3E}">
        <p14:creationId xmlns:p14="http://schemas.microsoft.com/office/powerpoint/2010/main" val="20517739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008730-0E14-EA3B-7508-38E2FF071EB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D790A62-F83B-677E-2220-20294C022CE7}"/>
              </a:ext>
            </a:extLst>
          </p:cNvPr>
          <p:cNvSpPr>
            <a:spLocks noGrp="1"/>
          </p:cNvSpPr>
          <p:nvPr>
            <p:ph type="sldNum" sz="quarter" idx="10"/>
          </p:nvPr>
        </p:nvSpPr>
        <p:spPr/>
        <p:txBody>
          <a:bodyPr/>
          <a:lstStyle/>
          <a:p>
            <a:fld id="{D8D877B3-D348-4611-9BDB-C5374591D951}" type="slidenum">
              <a:rPr lang="en-US" smtClean="0"/>
              <a:pPr/>
              <a:t>14</a:t>
            </a:fld>
            <a:endParaRPr lang="en-US"/>
          </a:p>
        </p:txBody>
      </p:sp>
      <p:pic>
        <p:nvPicPr>
          <p:cNvPr id="9" name="Picture Placeholder 8">
            <a:extLst>
              <a:ext uri="{FF2B5EF4-FFF2-40B4-BE49-F238E27FC236}">
                <a16:creationId xmlns:a16="http://schemas.microsoft.com/office/drawing/2014/main" id="{F5058F38-A575-AC3D-7B50-DE310ACD6778}"/>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0128" r="50000"/>
          <a:stretch/>
        </p:blipFill>
        <p:spPr>
          <a:xfrm>
            <a:off x="990601" y="0"/>
            <a:ext cx="3080468" cy="6858000"/>
          </a:xfrm>
        </p:spPr>
      </p:pic>
      <p:sp>
        <p:nvSpPr>
          <p:cNvPr id="16" name="Title 9">
            <a:extLst>
              <a:ext uri="{FF2B5EF4-FFF2-40B4-BE49-F238E27FC236}">
                <a16:creationId xmlns:a16="http://schemas.microsoft.com/office/drawing/2014/main" id="{5DF7D041-0059-BF42-8E76-7F1B0539260E}"/>
              </a:ext>
            </a:extLst>
          </p:cNvPr>
          <p:cNvSpPr txBox="1">
            <a:spLocks/>
          </p:cNvSpPr>
          <p:nvPr/>
        </p:nvSpPr>
        <p:spPr>
          <a:xfrm>
            <a:off x="4704651" y="360041"/>
            <a:ext cx="6296724" cy="2574237"/>
          </a:xfrm>
          <a:prstGeom prst="rect">
            <a:avLst/>
          </a:prstGeom>
          <a:effectLst/>
        </p:spPr>
        <p:txBody>
          <a:bodyPr vert="horz" lIns="0" tIns="192024" rIns="0" bIns="0" rtlCol="0" anchor="t" anchorCtr="0">
            <a:noAutofit/>
          </a:bodyPr>
          <a:lstStyle>
            <a:lvl1pPr algn="l" defTabSz="914296" rtl="0" eaLnBrk="1" latinLnBrk="0" hangingPunct="1">
              <a:lnSpc>
                <a:spcPct val="80000"/>
              </a:lnSpc>
              <a:spcBef>
                <a:spcPct val="0"/>
              </a:spcBef>
              <a:buNone/>
              <a:defRPr sz="4400" b="1" kern="1200" spc="0" baseline="0">
                <a:solidFill>
                  <a:srgbClr val="1B2630"/>
                </a:solidFill>
                <a:latin typeface="Franklin Gothic Heavy" panose="020B0903020102020204" pitchFamily="34" charset="0"/>
                <a:ea typeface="+mj-ea"/>
                <a:cs typeface="+mj-cs"/>
              </a:defRPr>
            </a:lvl1pPr>
          </a:lstStyle>
          <a:p>
            <a:r>
              <a:rPr lang="en-US">
                <a:solidFill>
                  <a:schemeClr val="tx1"/>
                </a:solidFill>
                <a:latin typeface="Franklin Gothic Heavy"/>
              </a:rPr>
              <a:t>SAMPLE VISION STATEMENTS</a:t>
            </a:r>
            <a:r>
              <a:rPr lang="en-US">
                <a:solidFill>
                  <a:schemeClr val="accent1"/>
                </a:solidFill>
                <a:latin typeface="Franklin Gothic Heavy"/>
              </a:rPr>
              <a:t>.</a:t>
            </a:r>
          </a:p>
        </p:txBody>
      </p:sp>
      <p:sp>
        <p:nvSpPr>
          <p:cNvPr id="3" name="TextBox 2">
            <a:extLst>
              <a:ext uri="{FF2B5EF4-FFF2-40B4-BE49-F238E27FC236}">
                <a16:creationId xmlns:a16="http://schemas.microsoft.com/office/drawing/2014/main" id="{BEA82339-34B0-302D-DADE-EE948CF61EB2}"/>
              </a:ext>
            </a:extLst>
          </p:cNvPr>
          <p:cNvSpPr txBox="1"/>
          <p:nvPr/>
        </p:nvSpPr>
        <p:spPr>
          <a:xfrm>
            <a:off x="990601" y="6858000"/>
            <a:ext cx="3080468" cy="230832"/>
          </a:xfrm>
          <a:prstGeom prst="rect">
            <a:avLst/>
          </a:prstGeom>
          <a:noFill/>
        </p:spPr>
        <p:txBody>
          <a:bodyPr wrap="square" rtlCol="0">
            <a:spAutoFit/>
          </a:bodyPr>
          <a:lstStyle/>
          <a:p>
            <a:r>
              <a:rPr lang="en-US" sz="900">
                <a:hlinkClick r:id="rId4" tooltip="http://flickr.com/photos/evilerin/3323478313"/>
              </a:rPr>
              <a:t>This Photo</a:t>
            </a:r>
            <a:r>
              <a:rPr lang="en-US" sz="900"/>
              <a:t> by Unknown Author is licensed under </a:t>
            </a:r>
            <a:r>
              <a:rPr lang="en-US" sz="900">
                <a:hlinkClick r:id="rId5" tooltip="https://creativecommons.org/licenses/by/3.0/"/>
              </a:rPr>
              <a:t>CC BY</a:t>
            </a:r>
            <a:endParaRPr lang="en-US" sz="900"/>
          </a:p>
        </p:txBody>
      </p:sp>
      <p:sp>
        <p:nvSpPr>
          <p:cNvPr id="4" name="TextBox 3">
            <a:extLst>
              <a:ext uri="{FF2B5EF4-FFF2-40B4-BE49-F238E27FC236}">
                <a16:creationId xmlns:a16="http://schemas.microsoft.com/office/drawing/2014/main" id="{1C6465D3-0B5D-1DE4-C6BD-BBF9DD257407}"/>
              </a:ext>
            </a:extLst>
          </p:cNvPr>
          <p:cNvSpPr txBox="1"/>
          <p:nvPr/>
        </p:nvSpPr>
        <p:spPr>
          <a:xfrm>
            <a:off x="4335109" y="2062405"/>
            <a:ext cx="7378995" cy="3139321"/>
          </a:xfrm>
          <a:prstGeom prst="rect">
            <a:avLst/>
          </a:prstGeom>
          <a:noFill/>
        </p:spPr>
        <p:txBody>
          <a:bodyPr wrap="square" lIns="0" rIns="0" rtlCol="0">
            <a:spAutoFit/>
          </a:bodyPr>
          <a:lstStyle/>
          <a:p>
            <a:r>
              <a:rPr lang="en-US" b="1" dirty="0">
                <a:solidFill>
                  <a:schemeClr val="tx1">
                    <a:alpha val="80000"/>
                  </a:schemeClr>
                </a:solidFill>
              </a:rPr>
              <a:t>Pullman: </a:t>
            </a:r>
          </a:p>
          <a:p>
            <a:pPr marL="285750" indent="-285750">
              <a:buFont typeface="Arial" panose="020B0604020202020204" pitchFamily="34" charset="0"/>
              <a:buChar char="•"/>
            </a:pPr>
            <a:r>
              <a:rPr lang="en-US" dirty="0">
                <a:solidFill>
                  <a:schemeClr val="tx1">
                    <a:alpha val="80000"/>
                  </a:schemeClr>
                </a:solidFill>
              </a:rPr>
              <a:t>To be innovative, a champion of climate work, and incorporate a variety of City departments in climate work</a:t>
            </a:r>
          </a:p>
          <a:p>
            <a:r>
              <a:rPr lang="en-US" b="1" dirty="0">
                <a:solidFill>
                  <a:schemeClr val="tx1">
                    <a:alpha val="80000"/>
                  </a:schemeClr>
                </a:solidFill>
              </a:rPr>
              <a:t>Port Angeles: </a:t>
            </a:r>
          </a:p>
          <a:p>
            <a:pPr marL="285750" indent="-285750">
              <a:buFont typeface="Arial" panose="020B0604020202020204" pitchFamily="34" charset="0"/>
              <a:buChar char="•"/>
            </a:pPr>
            <a:r>
              <a:rPr lang="en-US" dirty="0">
                <a:solidFill>
                  <a:schemeClr val="tx1">
                    <a:alpha val="80000"/>
                  </a:schemeClr>
                </a:solidFill>
              </a:rPr>
              <a:t>Integrate climate resilience throughout the comprehensive plan, with a focus on hazard mitigation,</a:t>
            </a:r>
          </a:p>
          <a:p>
            <a:pPr marL="285750" indent="-285750">
              <a:buFont typeface="Arial" panose="020B0604020202020204" pitchFamily="34" charset="0"/>
              <a:buChar char="•"/>
            </a:pPr>
            <a:r>
              <a:rPr lang="en-US" dirty="0">
                <a:solidFill>
                  <a:schemeClr val="tx1">
                    <a:alpha val="80000"/>
                  </a:schemeClr>
                </a:solidFill>
              </a:rPr>
              <a:t>demonstrate commitment to the pilot program,</a:t>
            </a:r>
          </a:p>
          <a:p>
            <a:pPr marL="285750" indent="-285750">
              <a:buFont typeface="Arial" panose="020B0604020202020204" pitchFamily="34" charset="0"/>
              <a:buChar char="•"/>
            </a:pPr>
            <a:r>
              <a:rPr lang="en-US" dirty="0">
                <a:solidFill>
                  <a:schemeClr val="tx1">
                    <a:alpha val="80000"/>
                  </a:schemeClr>
                </a:solidFill>
              </a:rPr>
              <a:t>use the results of this work to update land-use maps and other City goals</a:t>
            </a:r>
          </a:p>
          <a:p>
            <a:r>
              <a:rPr lang="en-US" b="1" dirty="0">
                <a:solidFill>
                  <a:schemeClr val="tx1">
                    <a:alpha val="80000"/>
                  </a:schemeClr>
                </a:solidFill>
              </a:rPr>
              <a:t>Woodland</a:t>
            </a:r>
            <a:r>
              <a:rPr lang="en-US" dirty="0">
                <a:solidFill>
                  <a:schemeClr val="tx1">
                    <a:alpha val="80000"/>
                  </a:schemeClr>
                </a:solidFill>
              </a:rPr>
              <a:t>:</a:t>
            </a:r>
          </a:p>
          <a:p>
            <a:pPr marL="285750" indent="-285750">
              <a:buFont typeface="Arial" panose="020B0604020202020204" pitchFamily="34" charset="0"/>
              <a:buChar char="•"/>
            </a:pPr>
            <a:r>
              <a:rPr lang="en-US" dirty="0">
                <a:solidFill>
                  <a:schemeClr val="tx1">
                    <a:alpha val="80000"/>
                  </a:schemeClr>
                </a:solidFill>
              </a:rPr>
              <a:t>City staff and Council education on climate impacts, incorporate climate into local decision making</a:t>
            </a:r>
          </a:p>
        </p:txBody>
      </p:sp>
    </p:spTree>
    <p:extLst>
      <p:ext uri="{BB962C8B-B14F-4D97-AF65-F5344CB8AC3E}">
        <p14:creationId xmlns:p14="http://schemas.microsoft.com/office/powerpoint/2010/main" val="22875032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81BD02-9FE1-C07F-C0E0-93EA2882ADD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4C64A0-C606-4D50-6DC5-F4CAF8EB5E79}"/>
              </a:ext>
            </a:extLst>
          </p:cNvPr>
          <p:cNvSpPr>
            <a:spLocks noGrp="1"/>
          </p:cNvSpPr>
          <p:nvPr>
            <p:ph type="sldNum" sz="quarter" idx="10"/>
          </p:nvPr>
        </p:nvSpPr>
        <p:spPr/>
        <p:txBody>
          <a:bodyPr/>
          <a:lstStyle/>
          <a:p>
            <a:fld id="{D8D877B3-D348-4611-9BDB-C5374591D951}" type="slidenum">
              <a:rPr lang="en-US" smtClean="0"/>
              <a:pPr/>
              <a:t>15</a:t>
            </a:fld>
            <a:endParaRPr lang="en-US"/>
          </a:p>
        </p:txBody>
      </p:sp>
      <p:sp>
        <p:nvSpPr>
          <p:cNvPr id="6" name="Oval 5">
            <a:extLst>
              <a:ext uri="{FF2B5EF4-FFF2-40B4-BE49-F238E27FC236}">
                <a16:creationId xmlns:a16="http://schemas.microsoft.com/office/drawing/2014/main" id="{9BA2FDEA-AB1C-1566-DBE7-49FC6C6C5239}"/>
              </a:ext>
            </a:extLst>
          </p:cNvPr>
          <p:cNvSpPr/>
          <p:nvPr/>
        </p:nvSpPr>
        <p:spPr>
          <a:xfrm>
            <a:off x="4792802" y="1785576"/>
            <a:ext cx="818319" cy="818319"/>
          </a:xfrm>
          <a:prstGeom prst="ellipse">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tlCol="0" anchor="ctr"/>
          <a:lstStyle/>
          <a:p>
            <a:pPr algn="ctr"/>
            <a:endParaRPr lang="en-US" sz="4400"/>
          </a:p>
        </p:txBody>
      </p:sp>
      <p:sp>
        <p:nvSpPr>
          <p:cNvPr id="7" name="Oval 6">
            <a:extLst>
              <a:ext uri="{FF2B5EF4-FFF2-40B4-BE49-F238E27FC236}">
                <a16:creationId xmlns:a16="http://schemas.microsoft.com/office/drawing/2014/main" id="{AF230BB3-2000-F2E7-1C79-529E5AD39625}"/>
              </a:ext>
            </a:extLst>
          </p:cNvPr>
          <p:cNvSpPr/>
          <p:nvPr/>
        </p:nvSpPr>
        <p:spPr>
          <a:xfrm>
            <a:off x="4792802" y="3130445"/>
            <a:ext cx="818319" cy="818319"/>
          </a:xfrm>
          <a:prstGeom prst="ellipse">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tlCol="0" anchor="ctr"/>
          <a:lstStyle/>
          <a:p>
            <a:pPr algn="ctr"/>
            <a:endParaRPr lang="en-US" sz="4400"/>
          </a:p>
        </p:txBody>
      </p:sp>
      <p:sp>
        <p:nvSpPr>
          <p:cNvPr id="8" name="Oval 7">
            <a:extLst>
              <a:ext uri="{FF2B5EF4-FFF2-40B4-BE49-F238E27FC236}">
                <a16:creationId xmlns:a16="http://schemas.microsoft.com/office/drawing/2014/main" id="{2C9A1546-FB48-7EDC-1DE4-CA74F9E959AD}"/>
              </a:ext>
            </a:extLst>
          </p:cNvPr>
          <p:cNvSpPr/>
          <p:nvPr/>
        </p:nvSpPr>
        <p:spPr>
          <a:xfrm>
            <a:off x="4792802" y="4322916"/>
            <a:ext cx="818319" cy="818319"/>
          </a:xfrm>
          <a:prstGeom prst="ellipse">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tlCol="0" anchor="ctr"/>
          <a:lstStyle/>
          <a:p>
            <a:pPr algn="ctr"/>
            <a:endParaRPr lang="en-US" sz="4400"/>
          </a:p>
        </p:txBody>
      </p:sp>
      <p:sp>
        <p:nvSpPr>
          <p:cNvPr id="10" name="TextBox 9">
            <a:extLst>
              <a:ext uri="{FF2B5EF4-FFF2-40B4-BE49-F238E27FC236}">
                <a16:creationId xmlns:a16="http://schemas.microsoft.com/office/drawing/2014/main" id="{023482C7-4613-FAA9-8777-F37E3A17312C}"/>
              </a:ext>
            </a:extLst>
          </p:cNvPr>
          <p:cNvSpPr txBox="1"/>
          <p:nvPr/>
        </p:nvSpPr>
        <p:spPr>
          <a:xfrm>
            <a:off x="5794158" y="1856685"/>
            <a:ext cx="3588617" cy="312906"/>
          </a:xfrm>
          <a:prstGeom prst="rect">
            <a:avLst/>
          </a:prstGeom>
          <a:noFill/>
        </p:spPr>
        <p:txBody>
          <a:bodyPr wrap="square" lIns="0" rIns="0" rtlCol="0">
            <a:spAutoFit/>
          </a:bodyPr>
          <a:lstStyle/>
          <a:p>
            <a:pPr>
              <a:lnSpc>
                <a:spcPct val="70000"/>
              </a:lnSpc>
            </a:pPr>
            <a:r>
              <a:rPr lang="en-US" sz="2000" dirty="0">
                <a:latin typeface="Franklin Gothic Heavy" panose="020B0903020102020204" pitchFamily="34" charset="0"/>
              </a:rPr>
              <a:t>SCHEDULE MEETING 2</a:t>
            </a:r>
            <a:endParaRPr lang="en-US" sz="2000">
              <a:latin typeface="Franklin Gothic Heavy" panose="020B0903020102020204" pitchFamily="34" charset="0"/>
            </a:endParaRPr>
          </a:p>
        </p:txBody>
      </p:sp>
      <p:sp>
        <p:nvSpPr>
          <p:cNvPr id="11" name="TextBox 10">
            <a:extLst>
              <a:ext uri="{FF2B5EF4-FFF2-40B4-BE49-F238E27FC236}">
                <a16:creationId xmlns:a16="http://schemas.microsoft.com/office/drawing/2014/main" id="{474EB2AA-968B-B0B0-EFDD-1DA0671F98FD}"/>
              </a:ext>
            </a:extLst>
          </p:cNvPr>
          <p:cNvSpPr txBox="1"/>
          <p:nvPr/>
        </p:nvSpPr>
        <p:spPr>
          <a:xfrm>
            <a:off x="5794158" y="2099827"/>
            <a:ext cx="5207217" cy="656590"/>
          </a:xfrm>
          <a:prstGeom prst="rect">
            <a:avLst/>
          </a:prstGeom>
          <a:noFill/>
        </p:spPr>
        <p:txBody>
          <a:bodyPr wrap="square" lIns="0" rIns="0" rtlCol="0">
            <a:spAutoFit/>
          </a:bodyPr>
          <a:lstStyle/>
          <a:p>
            <a:pPr>
              <a:lnSpc>
                <a:spcPct val="120000"/>
              </a:lnSpc>
            </a:pPr>
            <a:r>
              <a:rPr lang="en-US" sz="1600" dirty="0">
                <a:solidFill>
                  <a:schemeClr val="tx1">
                    <a:alpha val="80000"/>
                  </a:schemeClr>
                </a:solidFill>
              </a:rPr>
              <a:t>The next meeting will be 90 minutes, in-person</a:t>
            </a:r>
            <a:r>
              <a:rPr lang="en-US" sz="1600">
                <a:solidFill>
                  <a:schemeClr val="tx1">
                    <a:alpha val="80000"/>
                  </a:schemeClr>
                </a:solidFill>
              </a:rPr>
              <a:t>, </a:t>
            </a:r>
            <a:r>
              <a:rPr lang="en-US" sz="1600" dirty="0">
                <a:solidFill>
                  <a:schemeClr val="tx1">
                    <a:alpha val="80000"/>
                  </a:schemeClr>
                </a:solidFill>
              </a:rPr>
              <a:t>on GHG Emissions and SWOT Analysis</a:t>
            </a:r>
            <a:r>
              <a:rPr lang="en-US" sz="1600">
                <a:solidFill>
                  <a:schemeClr val="tx1">
                    <a:alpha val="80000"/>
                  </a:schemeClr>
                </a:solidFill>
              </a:rPr>
              <a:t>, </a:t>
            </a:r>
            <a:r>
              <a:rPr lang="en-US" sz="1600" dirty="0">
                <a:solidFill>
                  <a:schemeClr val="tx1">
                    <a:alpha val="80000"/>
                  </a:schemeClr>
                </a:solidFill>
              </a:rPr>
              <a:t>sometime in February</a:t>
            </a:r>
            <a:endParaRPr lang="en-US" sz="1600">
              <a:solidFill>
                <a:schemeClr val="tx1">
                  <a:alpha val="80000"/>
                </a:schemeClr>
              </a:solidFill>
            </a:endParaRPr>
          </a:p>
        </p:txBody>
      </p:sp>
      <p:sp>
        <p:nvSpPr>
          <p:cNvPr id="12" name="TextBox 11">
            <a:extLst>
              <a:ext uri="{FF2B5EF4-FFF2-40B4-BE49-F238E27FC236}">
                <a16:creationId xmlns:a16="http://schemas.microsoft.com/office/drawing/2014/main" id="{5E64EBD2-08D0-9DF1-53E5-84D03AB3D705}"/>
              </a:ext>
            </a:extLst>
          </p:cNvPr>
          <p:cNvSpPr txBox="1"/>
          <p:nvPr/>
        </p:nvSpPr>
        <p:spPr>
          <a:xfrm>
            <a:off x="5794158" y="3195087"/>
            <a:ext cx="3588617" cy="312906"/>
          </a:xfrm>
          <a:prstGeom prst="rect">
            <a:avLst/>
          </a:prstGeom>
          <a:noFill/>
        </p:spPr>
        <p:txBody>
          <a:bodyPr wrap="square" lIns="0" rIns="0" rtlCol="0">
            <a:spAutoFit/>
          </a:bodyPr>
          <a:lstStyle/>
          <a:p>
            <a:pPr>
              <a:lnSpc>
                <a:spcPct val="70000"/>
              </a:lnSpc>
            </a:pPr>
            <a:r>
              <a:rPr lang="en-US" sz="2000" dirty="0">
                <a:solidFill>
                  <a:schemeClr val="accent1"/>
                </a:solidFill>
                <a:latin typeface="Franklin Gothic Heavy" panose="020B0903020102020204" pitchFamily="34" charset="0"/>
              </a:rPr>
              <a:t>FINALIZE VISION STATEMENT</a:t>
            </a:r>
            <a:endParaRPr lang="en-US" sz="2000">
              <a:solidFill>
                <a:schemeClr val="accent1"/>
              </a:solidFill>
              <a:latin typeface="Franklin Gothic Heavy" panose="020B0903020102020204" pitchFamily="34" charset="0"/>
            </a:endParaRPr>
          </a:p>
        </p:txBody>
      </p:sp>
      <p:sp>
        <p:nvSpPr>
          <p:cNvPr id="13" name="TextBox 12">
            <a:extLst>
              <a:ext uri="{FF2B5EF4-FFF2-40B4-BE49-F238E27FC236}">
                <a16:creationId xmlns:a16="http://schemas.microsoft.com/office/drawing/2014/main" id="{151AA078-7328-1873-187D-9C2C5DC3C14B}"/>
              </a:ext>
            </a:extLst>
          </p:cNvPr>
          <p:cNvSpPr txBox="1"/>
          <p:nvPr/>
        </p:nvSpPr>
        <p:spPr>
          <a:xfrm>
            <a:off x="5794158" y="3438229"/>
            <a:ext cx="4950042" cy="656590"/>
          </a:xfrm>
          <a:prstGeom prst="rect">
            <a:avLst/>
          </a:prstGeom>
          <a:noFill/>
        </p:spPr>
        <p:txBody>
          <a:bodyPr wrap="square" lIns="0" rIns="0" rtlCol="0">
            <a:spAutoFit/>
          </a:bodyPr>
          <a:lstStyle/>
          <a:p>
            <a:pPr>
              <a:lnSpc>
                <a:spcPct val="120000"/>
              </a:lnSpc>
            </a:pPr>
            <a:r>
              <a:rPr lang="en-US" sz="1600" dirty="0">
                <a:solidFill>
                  <a:schemeClr val="tx1">
                    <a:alpha val="80000"/>
                  </a:schemeClr>
                </a:solidFill>
              </a:rPr>
              <a:t>The vision statement will be finalized and submitted to Commerce</a:t>
            </a:r>
            <a:endParaRPr lang="en-US" sz="1600">
              <a:solidFill>
                <a:schemeClr val="tx1">
                  <a:alpha val="80000"/>
                </a:schemeClr>
              </a:solidFill>
            </a:endParaRPr>
          </a:p>
        </p:txBody>
      </p:sp>
      <p:sp>
        <p:nvSpPr>
          <p:cNvPr id="14" name="TextBox 13">
            <a:extLst>
              <a:ext uri="{FF2B5EF4-FFF2-40B4-BE49-F238E27FC236}">
                <a16:creationId xmlns:a16="http://schemas.microsoft.com/office/drawing/2014/main" id="{B9843EDA-C566-6AF5-95FE-390DFD4C05D1}"/>
              </a:ext>
            </a:extLst>
          </p:cNvPr>
          <p:cNvSpPr txBox="1"/>
          <p:nvPr/>
        </p:nvSpPr>
        <p:spPr>
          <a:xfrm>
            <a:off x="5794158" y="4381089"/>
            <a:ext cx="3588617" cy="312906"/>
          </a:xfrm>
          <a:prstGeom prst="rect">
            <a:avLst/>
          </a:prstGeom>
          <a:noFill/>
        </p:spPr>
        <p:txBody>
          <a:bodyPr wrap="square" lIns="0" rIns="0" rtlCol="0">
            <a:spAutoFit/>
          </a:bodyPr>
          <a:lstStyle/>
          <a:p>
            <a:pPr>
              <a:lnSpc>
                <a:spcPct val="70000"/>
              </a:lnSpc>
            </a:pPr>
            <a:r>
              <a:rPr lang="en-US" sz="2000" dirty="0">
                <a:solidFill>
                  <a:schemeClr val="tx2"/>
                </a:solidFill>
                <a:latin typeface="Franklin Gothic Heavy" panose="020B0903020102020204" pitchFamily="34" charset="0"/>
              </a:rPr>
              <a:t>SCHEDULE MEETINGS 3-5</a:t>
            </a:r>
          </a:p>
        </p:txBody>
      </p:sp>
      <p:sp>
        <p:nvSpPr>
          <p:cNvPr id="15" name="TextBox 14">
            <a:extLst>
              <a:ext uri="{FF2B5EF4-FFF2-40B4-BE49-F238E27FC236}">
                <a16:creationId xmlns:a16="http://schemas.microsoft.com/office/drawing/2014/main" id="{A95BBE62-612B-C96B-F665-BDC8DAD66B64}"/>
              </a:ext>
            </a:extLst>
          </p:cNvPr>
          <p:cNvSpPr txBox="1"/>
          <p:nvPr/>
        </p:nvSpPr>
        <p:spPr>
          <a:xfrm>
            <a:off x="5794158" y="4624231"/>
            <a:ext cx="4950042" cy="361125"/>
          </a:xfrm>
          <a:prstGeom prst="rect">
            <a:avLst/>
          </a:prstGeom>
          <a:noFill/>
        </p:spPr>
        <p:txBody>
          <a:bodyPr wrap="square" lIns="0" rIns="0" rtlCol="0">
            <a:spAutoFit/>
          </a:bodyPr>
          <a:lstStyle/>
          <a:p>
            <a:pPr>
              <a:lnSpc>
                <a:spcPct val="120000"/>
              </a:lnSpc>
            </a:pPr>
            <a:r>
              <a:rPr lang="en-US" sz="1600" dirty="0">
                <a:solidFill>
                  <a:schemeClr val="tx1">
                    <a:alpha val="80000"/>
                  </a:schemeClr>
                </a:solidFill>
              </a:rPr>
              <a:t>The remaining meetings will be in March</a:t>
            </a:r>
            <a:r>
              <a:rPr lang="en-US" sz="1600">
                <a:solidFill>
                  <a:schemeClr val="tx1">
                    <a:alpha val="80000"/>
                  </a:schemeClr>
                </a:solidFill>
              </a:rPr>
              <a:t>, </a:t>
            </a:r>
            <a:r>
              <a:rPr lang="en-US" sz="1600" dirty="0">
                <a:solidFill>
                  <a:schemeClr val="tx1">
                    <a:alpha val="80000"/>
                  </a:schemeClr>
                </a:solidFill>
              </a:rPr>
              <a:t>May</a:t>
            </a:r>
            <a:r>
              <a:rPr lang="en-US" sz="1600">
                <a:solidFill>
                  <a:schemeClr val="tx1">
                    <a:alpha val="80000"/>
                  </a:schemeClr>
                </a:solidFill>
              </a:rPr>
              <a:t>, </a:t>
            </a:r>
            <a:r>
              <a:rPr lang="en-US" sz="1600" dirty="0">
                <a:solidFill>
                  <a:schemeClr val="tx1">
                    <a:alpha val="80000"/>
                  </a:schemeClr>
                </a:solidFill>
              </a:rPr>
              <a:t>and June</a:t>
            </a:r>
            <a:endParaRPr lang="en-US" sz="1600">
              <a:solidFill>
                <a:schemeClr val="tx1">
                  <a:alpha val="80000"/>
                </a:schemeClr>
              </a:solidFill>
            </a:endParaRPr>
          </a:p>
        </p:txBody>
      </p:sp>
      <p:sp>
        <p:nvSpPr>
          <p:cNvPr id="18" name="Shape 3612">
            <a:extLst>
              <a:ext uri="{FF2B5EF4-FFF2-40B4-BE49-F238E27FC236}">
                <a16:creationId xmlns:a16="http://schemas.microsoft.com/office/drawing/2014/main" id="{AF0C42CE-08ED-C3E3-BC6A-305723B2FA78}"/>
              </a:ext>
            </a:extLst>
          </p:cNvPr>
          <p:cNvSpPr/>
          <p:nvPr/>
        </p:nvSpPr>
        <p:spPr>
          <a:xfrm>
            <a:off x="5061670" y="2099081"/>
            <a:ext cx="280580" cy="191304"/>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tx1"/>
          </a:solidFill>
          <a:ln w="12700">
            <a:miter lim="400000"/>
          </a:ln>
        </p:spPr>
        <p:txBody>
          <a:bodyPr lIns="38100" tIns="38100" rIns="38100" bIns="38100" anchor="ctr"/>
          <a:lstStyle/>
          <a:p>
            <a:endParaRPr>
              <a:solidFill>
                <a:prstClr val="black"/>
              </a:solidFill>
            </a:endParaRPr>
          </a:p>
        </p:txBody>
      </p:sp>
      <p:sp>
        <p:nvSpPr>
          <p:cNvPr id="19" name="Shape 3612">
            <a:extLst>
              <a:ext uri="{FF2B5EF4-FFF2-40B4-BE49-F238E27FC236}">
                <a16:creationId xmlns:a16="http://schemas.microsoft.com/office/drawing/2014/main" id="{81162F4E-8BA1-FBF3-12A3-728A5DC30444}"/>
              </a:ext>
            </a:extLst>
          </p:cNvPr>
          <p:cNvSpPr/>
          <p:nvPr/>
        </p:nvSpPr>
        <p:spPr>
          <a:xfrm>
            <a:off x="5061670" y="3443951"/>
            <a:ext cx="280580" cy="191304"/>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accent1"/>
          </a:solidFill>
          <a:ln w="12700">
            <a:miter lim="400000"/>
          </a:ln>
        </p:spPr>
        <p:txBody>
          <a:bodyPr lIns="38100" tIns="38100" rIns="38100" bIns="38100" anchor="ctr"/>
          <a:lstStyle/>
          <a:p>
            <a:endParaRPr>
              <a:solidFill>
                <a:prstClr val="black"/>
              </a:solidFill>
            </a:endParaRPr>
          </a:p>
        </p:txBody>
      </p:sp>
      <p:sp>
        <p:nvSpPr>
          <p:cNvPr id="20" name="Shape 3612">
            <a:extLst>
              <a:ext uri="{FF2B5EF4-FFF2-40B4-BE49-F238E27FC236}">
                <a16:creationId xmlns:a16="http://schemas.microsoft.com/office/drawing/2014/main" id="{4D029477-7851-E637-712A-8DEF901A2FC2}"/>
              </a:ext>
            </a:extLst>
          </p:cNvPr>
          <p:cNvSpPr/>
          <p:nvPr/>
        </p:nvSpPr>
        <p:spPr>
          <a:xfrm>
            <a:off x="5061670" y="4636421"/>
            <a:ext cx="280580" cy="191304"/>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tx1"/>
          </a:solidFill>
          <a:ln w="12700">
            <a:miter lim="400000"/>
          </a:ln>
        </p:spPr>
        <p:txBody>
          <a:bodyPr lIns="38100" tIns="38100" rIns="38100" bIns="38100" anchor="ctr"/>
          <a:lstStyle/>
          <a:p>
            <a:endParaRPr>
              <a:solidFill>
                <a:prstClr val="black"/>
              </a:solidFill>
            </a:endParaRPr>
          </a:p>
        </p:txBody>
      </p:sp>
      <p:sp>
        <p:nvSpPr>
          <p:cNvPr id="3" name="Title 9">
            <a:extLst>
              <a:ext uri="{FF2B5EF4-FFF2-40B4-BE49-F238E27FC236}">
                <a16:creationId xmlns:a16="http://schemas.microsoft.com/office/drawing/2014/main" id="{BBB25AEA-B0A6-E959-4536-E1F08C6FD6BA}"/>
              </a:ext>
            </a:extLst>
          </p:cNvPr>
          <p:cNvSpPr txBox="1">
            <a:spLocks/>
          </p:cNvSpPr>
          <p:nvPr/>
        </p:nvSpPr>
        <p:spPr>
          <a:xfrm>
            <a:off x="4704651" y="360041"/>
            <a:ext cx="6296724" cy="2574237"/>
          </a:xfrm>
          <a:prstGeom prst="rect">
            <a:avLst/>
          </a:prstGeom>
          <a:effectLst/>
        </p:spPr>
        <p:txBody>
          <a:bodyPr vert="horz" lIns="0" tIns="192024" rIns="0" bIns="0" rtlCol="0" anchor="t" anchorCtr="0">
            <a:noAutofit/>
          </a:bodyPr>
          <a:lstStyle>
            <a:lvl1pPr algn="l" defTabSz="914296" rtl="0" eaLnBrk="1" latinLnBrk="0" hangingPunct="1">
              <a:lnSpc>
                <a:spcPct val="80000"/>
              </a:lnSpc>
              <a:spcBef>
                <a:spcPct val="0"/>
              </a:spcBef>
              <a:buNone/>
              <a:defRPr sz="4400" b="1" kern="1200" spc="0" baseline="0">
                <a:solidFill>
                  <a:srgbClr val="1B2630"/>
                </a:solidFill>
                <a:latin typeface="Franklin Gothic Heavy" panose="020B0903020102020204" pitchFamily="34" charset="0"/>
                <a:ea typeface="+mj-ea"/>
                <a:cs typeface="+mj-cs"/>
              </a:defRPr>
            </a:lvl1pPr>
          </a:lstStyle>
          <a:p>
            <a:r>
              <a:rPr lang="en-US">
                <a:solidFill>
                  <a:schemeClr val="tx1"/>
                </a:solidFill>
                <a:latin typeface="Franklin Gothic Heavy"/>
              </a:rPr>
              <a:t>NEXT STEPS.</a:t>
            </a:r>
            <a:endParaRPr lang="en-US">
              <a:solidFill>
                <a:schemeClr val="accent1"/>
              </a:solidFill>
              <a:latin typeface="Franklin Gothic Heavy"/>
            </a:endParaRPr>
          </a:p>
        </p:txBody>
      </p:sp>
      <p:pic>
        <p:nvPicPr>
          <p:cNvPr id="2050" name="Picture 2">
            <a:extLst>
              <a:ext uri="{FF2B5EF4-FFF2-40B4-BE49-F238E27FC236}">
                <a16:creationId xmlns:a16="http://schemas.microsoft.com/office/drawing/2014/main" id="{2738FC6E-746E-E5FB-273D-50F6F50AAE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304" t="-218" r="16359" b="218"/>
          <a:stretch/>
        </p:blipFill>
        <p:spPr bwMode="auto">
          <a:xfrm>
            <a:off x="1004539" y="-22346"/>
            <a:ext cx="3062537" cy="6880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4918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D8D877B3-D348-4611-9BDB-C5374591D951}" type="slidenum">
              <a:rPr lang="en-US" smtClean="0"/>
              <a:pPr/>
              <a:t>16</a:t>
            </a:fld>
            <a:endParaRPr lang="en-US"/>
          </a:p>
        </p:txBody>
      </p:sp>
      <p:sp>
        <p:nvSpPr>
          <p:cNvPr id="21" name="Title 3">
            <a:extLst>
              <a:ext uri="{FF2B5EF4-FFF2-40B4-BE49-F238E27FC236}">
                <a16:creationId xmlns:a16="http://schemas.microsoft.com/office/drawing/2014/main" id="{5AF1D4E7-98FA-64EF-3D16-C0771689CE5F}"/>
              </a:ext>
            </a:extLst>
          </p:cNvPr>
          <p:cNvSpPr txBox="1">
            <a:spLocks/>
          </p:cNvSpPr>
          <p:nvPr/>
        </p:nvSpPr>
        <p:spPr>
          <a:xfrm>
            <a:off x="3153396" y="2593676"/>
            <a:ext cx="5293443" cy="835324"/>
          </a:xfrm>
          <a:prstGeom prst="rect">
            <a:avLst/>
          </a:prstGeom>
        </p:spPr>
        <p:txBody>
          <a:bodyPr/>
          <a:lstStyle>
            <a:lvl1pPr algn="l" defTabSz="914318" rtl="0" eaLnBrk="1" latinLnBrk="0" hangingPunct="1">
              <a:lnSpc>
                <a:spcPct val="80000"/>
              </a:lnSpc>
              <a:spcBef>
                <a:spcPct val="0"/>
              </a:spcBef>
              <a:buNone/>
              <a:defRPr sz="4400" b="1" kern="1200" spc="0" baseline="0">
                <a:solidFill>
                  <a:srgbClr val="1B2630"/>
                </a:solidFill>
                <a:latin typeface="Franklin Gothic Heavy" panose="020B0903020102020204" pitchFamily="34" charset="0"/>
                <a:ea typeface="+mj-ea"/>
                <a:cs typeface="+mj-cs"/>
              </a:defRPr>
            </a:lvl1pPr>
          </a:lstStyle>
          <a:p>
            <a:pPr algn="ctr"/>
            <a:r>
              <a:rPr lang="en-US" sz="6000">
                <a:solidFill>
                  <a:schemeClr val="tx2"/>
                </a:solidFill>
              </a:rPr>
              <a:t>	</a:t>
            </a:r>
            <a:r>
              <a:rPr lang="en-US" sz="5400">
                <a:solidFill>
                  <a:schemeClr val="tx2"/>
                </a:solidFill>
              </a:rPr>
              <a:t>QUESTIONS?</a:t>
            </a:r>
          </a:p>
        </p:txBody>
      </p:sp>
    </p:spTree>
    <p:extLst>
      <p:ext uri="{BB962C8B-B14F-4D97-AF65-F5344CB8AC3E}">
        <p14:creationId xmlns:p14="http://schemas.microsoft.com/office/powerpoint/2010/main" val="6079913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1061347" y="493066"/>
            <a:ext cx="4229100" cy="1441967"/>
          </a:xfrm>
        </p:spPr>
        <p:txBody>
          <a:bodyPr/>
          <a:lstStyle/>
          <a:p>
            <a:r>
              <a:rPr lang="en-US"/>
              <a:t>AGENDA</a:t>
            </a:r>
          </a:p>
        </p:txBody>
      </p:sp>
      <p:sp>
        <p:nvSpPr>
          <p:cNvPr id="11" name="TextBox 10"/>
          <p:cNvSpPr txBox="1"/>
          <p:nvPr/>
        </p:nvSpPr>
        <p:spPr>
          <a:xfrm>
            <a:off x="1061347" y="1282875"/>
            <a:ext cx="9656196" cy="1067215"/>
          </a:xfrm>
          <a:prstGeom prst="rect">
            <a:avLst/>
          </a:prstGeom>
          <a:noFill/>
        </p:spPr>
        <p:txBody>
          <a:bodyPr wrap="square" lIns="0" rIns="0" rtlCol="0">
            <a:spAutoFit/>
          </a:bodyPr>
          <a:lstStyle/>
          <a:p>
            <a:pPr marL="0" marR="0">
              <a:lnSpc>
                <a:spcPct val="115000"/>
              </a:lnSpc>
              <a:spcAft>
                <a:spcPts val="800"/>
              </a:spcAft>
            </a:pPr>
            <a:r>
              <a:rPr lang="en-US" sz="1800" b="1" kern="100">
                <a:effectLst/>
                <a:latin typeface="Aptos" panose="020B0004020202020204" pitchFamily="34" charset="0"/>
                <a:ea typeface="Aptos" panose="020B0004020202020204" pitchFamily="34" charset="0"/>
                <a:cs typeface="Times New Roman" panose="02020603050405020304" pitchFamily="18" charset="0"/>
              </a:rPr>
              <a:t>Goal</a:t>
            </a:r>
            <a:r>
              <a:rPr lang="en-US" sz="1800" kern="100">
                <a:effectLst/>
                <a:latin typeface="Aptos" panose="020B0004020202020204" pitchFamily="34" charset="0"/>
                <a:ea typeface="Aptos" panose="020B0004020202020204" pitchFamily="34" charset="0"/>
                <a:cs typeface="Times New Roman" panose="02020603050405020304" pitchFamily="18" charset="0"/>
              </a:rPr>
              <a:t>: To provide an overview of the development of the GHG Emission Reduction Element and begin developing a vision statement.</a:t>
            </a:r>
          </a:p>
          <a:p>
            <a:pPr marL="171446" indent="-171446" defTabSz="914308">
              <a:lnSpc>
                <a:spcPct val="120000"/>
              </a:lnSpc>
              <a:buFont typeface="Wingdings" panose="05000000000000000000" pitchFamily="2" charset="2"/>
              <a:buChar char="§"/>
              <a:defRPr/>
            </a:pPr>
            <a:endParaRPr lang="en-US" sz="1400">
              <a:solidFill>
                <a:srgbClr val="2B2B2B">
                  <a:alpha val="80000"/>
                </a:srgbClr>
              </a:solidFill>
              <a:latin typeface="Franklin Gothic Book"/>
            </a:endParaRPr>
          </a:p>
        </p:txBody>
      </p:sp>
      <p:graphicFrame>
        <p:nvGraphicFramePr>
          <p:cNvPr id="2" name="Table 1">
            <a:extLst>
              <a:ext uri="{FF2B5EF4-FFF2-40B4-BE49-F238E27FC236}">
                <a16:creationId xmlns:a16="http://schemas.microsoft.com/office/drawing/2014/main" id="{B8FD8C21-9A86-FE6A-0664-CC536734AEAC}"/>
              </a:ext>
            </a:extLst>
          </p:cNvPr>
          <p:cNvGraphicFramePr>
            <a:graphicFrameLocks noGrp="1"/>
          </p:cNvGraphicFramePr>
          <p:nvPr>
            <p:extLst>
              <p:ext uri="{D42A27DB-BD31-4B8C-83A1-F6EECF244321}">
                <p14:modId xmlns:p14="http://schemas.microsoft.com/office/powerpoint/2010/main" val="2561628324"/>
              </p:ext>
            </p:extLst>
          </p:nvPr>
        </p:nvGraphicFramePr>
        <p:xfrm>
          <a:off x="1140542" y="2054941"/>
          <a:ext cx="9301316" cy="4331075"/>
        </p:xfrm>
        <a:graphic>
          <a:graphicData uri="http://schemas.openxmlformats.org/drawingml/2006/table">
            <a:tbl>
              <a:tblPr firstRow="1" firstCol="1" bandRow="1">
                <a:tableStyleId>{5C22544A-7EE6-4342-B048-85BDC9FD1C3A}</a:tableStyleId>
              </a:tblPr>
              <a:tblGrid>
                <a:gridCol w="1785653">
                  <a:extLst>
                    <a:ext uri="{9D8B030D-6E8A-4147-A177-3AD203B41FA5}">
                      <a16:colId xmlns:a16="http://schemas.microsoft.com/office/drawing/2014/main" val="3047869829"/>
                    </a:ext>
                  </a:extLst>
                </a:gridCol>
                <a:gridCol w="7515663">
                  <a:extLst>
                    <a:ext uri="{9D8B030D-6E8A-4147-A177-3AD203B41FA5}">
                      <a16:colId xmlns:a16="http://schemas.microsoft.com/office/drawing/2014/main" val="504126921"/>
                    </a:ext>
                  </a:extLst>
                </a:gridCol>
              </a:tblGrid>
              <a:tr h="236907">
                <a:tc>
                  <a:txBody>
                    <a:bodyPr/>
                    <a:lstStyle/>
                    <a:p>
                      <a:pPr marL="0" marR="0">
                        <a:lnSpc>
                          <a:spcPct val="115000"/>
                        </a:lnSpc>
                        <a:spcAft>
                          <a:spcPts val="800"/>
                        </a:spcAft>
                      </a:pPr>
                      <a:r>
                        <a:rPr lang="en-US" sz="1800" kern="100">
                          <a:effectLst/>
                        </a:rPr>
                        <a:t>Time</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62592" marR="62592" marT="0" marB="0"/>
                </a:tc>
                <a:tc>
                  <a:txBody>
                    <a:bodyPr/>
                    <a:lstStyle/>
                    <a:p>
                      <a:pPr marL="0" marR="0">
                        <a:lnSpc>
                          <a:spcPct val="115000"/>
                        </a:lnSpc>
                        <a:spcAft>
                          <a:spcPts val="800"/>
                        </a:spcAft>
                      </a:pPr>
                      <a:r>
                        <a:rPr lang="en-US" sz="1800" kern="100">
                          <a:effectLst/>
                        </a:rPr>
                        <a:t>Agenda Topic</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62592" marR="62592" marT="0" marB="0"/>
                </a:tc>
                <a:extLst>
                  <a:ext uri="{0D108BD9-81ED-4DB2-BD59-A6C34878D82A}">
                    <a16:rowId xmlns:a16="http://schemas.microsoft.com/office/drawing/2014/main" val="1027560612"/>
                  </a:ext>
                </a:extLst>
              </a:tr>
              <a:tr h="729607">
                <a:tc>
                  <a:txBody>
                    <a:bodyPr/>
                    <a:lstStyle/>
                    <a:p>
                      <a:pPr marL="0" marR="0">
                        <a:lnSpc>
                          <a:spcPct val="115000"/>
                        </a:lnSpc>
                        <a:spcAft>
                          <a:spcPts val="800"/>
                        </a:spcAft>
                      </a:pPr>
                      <a:r>
                        <a:rPr lang="en-US" sz="1800" kern="100">
                          <a:effectLst/>
                        </a:rPr>
                        <a:t>2:00 - 2:15 p.m.</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62592" marR="62592" marT="0" marB="0"/>
                </a:tc>
                <a:tc>
                  <a:txBody>
                    <a:bodyPr/>
                    <a:lstStyle/>
                    <a:p>
                      <a:pPr marL="0" marR="0">
                        <a:lnSpc>
                          <a:spcPct val="115000"/>
                        </a:lnSpc>
                        <a:spcAft>
                          <a:spcPts val="800"/>
                        </a:spcAft>
                      </a:pPr>
                      <a:r>
                        <a:rPr lang="en-US" sz="1800" b="1" kern="100">
                          <a:effectLst/>
                        </a:rPr>
                        <a:t>Welcome and Introductions </a:t>
                      </a:r>
                    </a:p>
                    <a:p>
                      <a:pPr marL="342900" marR="0" lvl="0" indent="-342900">
                        <a:lnSpc>
                          <a:spcPct val="115000"/>
                        </a:lnSpc>
                        <a:spcAft>
                          <a:spcPts val="800"/>
                        </a:spcAft>
                        <a:buFont typeface="Symbol" panose="05050102010706020507" pitchFamily="18" charset="2"/>
                        <a:buChar char=""/>
                      </a:pPr>
                      <a:r>
                        <a:rPr lang="en-US" sz="1800" kern="100">
                          <a:effectLst/>
                        </a:rPr>
                        <a:t>City staff will welcome CPAT members and facilitate introductions.</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62592" marR="62592" marT="0" marB="0"/>
                </a:tc>
                <a:extLst>
                  <a:ext uri="{0D108BD9-81ED-4DB2-BD59-A6C34878D82A}">
                    <a16:rowId xmlns:a16="http://schemas.microsoft.com/office/drawing/2014/main" val="2839808421"/>
                  </a:ext>
                </a:extLst>
              </a:tr>
              <a:tr h="1345459">
                <a:tc>
                  <a:txBody>
                    <a:bodyPr/>
                    <a:lstStyle/>
                    <a:p>
                      <a:pPr marL="0" marR="0">
                        <a:lnSpc>
                          <a:spcPct val="115000"/>
                        </a:lnSpc>
                        <a:spcAft>
                          <a:spcPts val="800"/>
                        </a:spcAft>
                      </a:pPr>
                      <a:r>
                        <a:rPr lang="en-US" sz="1800" kern="100">
                          <a:effectLst/>
                        </a:rPr>
                        <a:t>2:15 -  2:35 p.m. </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62592" marR="62592" marT="0" marB="0"/>
                </a:tc>
                <a:tc>
                  <a:txBody>
                    <a:bodyPr/>
                    <a:lstStyle/>
                    <a:p>
                      <a:pPr marL="0" marR="0">
                        <a:lnSpc>
                          <a:spcPct val="115000"/>
                        </a:lnSpc>
                        <a:spcAft>
                          <a:spcPts val="800"/>
                        </a:spcAft>
                      </a:pPr>
                      <a:r>
                        <a:rPr lang="en-US" sz="1800" b="1" kern="100">
                          <a:effectLst/>
                        </a:rPr>
                        <a:t>Overview of GHG Emission Reduction Element</a:t>
                      </a:r>
                    </a:p>
                    <a:p>
                      <a:pPr marL="342900" marR="0" lvl="0" indent="-342900">
                        <a:lnSpc>
                          <a:spcPct val="115000"/>
                        </a:lnSpc>
                        <a:buFont typeface="Symbol" panose="05050102010706020507" pitchFamily="18" charset="2"/>
                        <a:buChar char=""/>
                      </a:pPr>
                      <a:r>
                        <a:rPr lang="en-US" sz="1800" kern="100">
                          <a:effectLst/>
                        </a:rPr>
                        <a:t>Introduction to HB1181</a:t>
                      </a:r>
                    </a:p>
                    <a:p>
                      <a:pPr marL="342900" marR="0" lvl="0" indent="-342900">
                        <a:lnSpc>
                          <a:spcPct val="115000"/>
                        </a:lnSpc>
                        <a:buFont typeface="Symbol" panose="05050102010706020507" pitchFamily="18" charset="2"/>
                        <a:buChar char=""/>
                      </a:pPr>
                      <a:r>
                        <a:rPr lang="en-US" sz="1800" kern="100">
                          <a:effectLst/>
                        </a:rPr>
                        <a:t>Approach to development GHG Emission Reduction Element </a:t>
                      </a:r>
                    </a:p>
                    <a:p>
                      <a:pPr marL="342900" marR="0" lvl="0" indent="-342900">
                        <a:lnSpc>
                          <a:spcPct val="115000"/>
                        </a:lnSpc>
                        <a:spcAft>
                          <a:spcPts val="800"/>
                        </a:spcAft>
                        <a:buFont typeface="Symbol" panose="05050102010706020507" pitchFamily="18" charset="2"/>
                        <a:buChar char=""/>
                      </a:pPr>
                      <a:r>
                        <a:rPr lang="en-US" sz="1800" kern="100">
                          <a:effectLst/>
                        </a:rPr>
                        <a:t>CPAT role in development of GHG Emission Reduction Element and meeting schedule and purpose overview</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62592" marR="62592" marT="0" marB="0"/>
                </a:tc>
                <a:extLst>
                  <a:ext uri="{0D108BD9-81ED-4DB2-BD59-A6C34878D82A}">
                    <a16:rowId xmlns:a16="http://schemas.microsoft.com/office/drawing/2014/main" val="1885893295"/>
                  </a:ext>
                </a:extLst>
              </a:tr>
              <a:tr h="1139151">
                <a:tc>
                  <a:txBody>
                    <a:bodyPr/>
                    <a:lstStyle/>
                    <a:p>
                      <a:pPr marL="0" marR="0">
                        <a:lnSpc>
                          <a:spcPct val="115000"/>
                        </a:lnSpc>
                        <a:spcAft>
                          <a:spcPts val="800"/>
                        </a:spcAft>
                      </a:pPr>
                      <a:r>
                        <a:rPr lang="en-US" sz="1800" kern="100">
                          <a:effectLst/>
                        </a:rPr>
                        <a:t>2:35 - 2:55 p.m.</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62592" marR="62592" marT="0" marB="0"/>
                </a:tc>
                <a:tc>
                  <a:txBody>
                    <a:bodyPr/>
                    <a:lstStyle/>
                    <a:p>
                      <a:pPr marL="0" marR="0">
                        <a:lnSpc>
                          <a:spcPct val="115000"/>
                        </a:lnSpc>
                        <a:spcAft>
                          <a:spcPts val="800"/>
                        </a:spcAft>
                      </a:pPr>
                      <a:r>
                        <a:rPr lang="en-US" sz="1800" b="1" kern="100">
                          <a:effectLst/>
                        </a:rPr>
                        <a:t>Vision statement</a:t>
                      </a:r>
                    </a:p>
                    <a:p>
                      <a:pPr marL="342900" marR="0" lvl="0" indent="-342900">
                        <a:lnSpc>
                          <a:spcPct val="115000"/>
                        </a:lnSpc>
                        <a:spcAft>
                          <a:spcPts val="800"/>
                        </a:spcAft>
                        <a:buFont typeface="Symbol" panose="05050102010706020507" pitchFamily="18" charset="2"/>
                        <a:buChar char=""/>
                      </a:pPr>
                      <a:r>
                        <a:rPr lang="en-US" sz="1800" kern="100">
                          <a:effectLst/>
                        </a:rPr>
                        <a:t>The consultant team will facilitate a visioning process for the GHG Emission Reduction Element. Members will write their own statement and then enter small group discussions prior to a full group discussion</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62592" marR="62592" marT="0" marB="0"/>
                </a:tc>
                <a:extLst>
                  <a:ext uri="{0D108BD9-81ED-4DB2-BD59-A6C34878D82A}">
                    <a16:rowId xmlns:a16="http://schemas.microsoft.com/office/drawing/2014/main" val="120517772"/>
                  </a:ext>
                </a:extLst>
              </a:tr>
              <a:tr h="236907">
                <a:tc>
                  <a:txBody>
                    <a:bodyPr/>
                    <a:lstStyle/>
                    <a:p>
                      <a:pPr marL="0" marR="0">
                        <a:lnSpc>
                          <a:spcPct val="115000"/>
                        </a:lnSpc>
                        <a:spcAft>
                          <a:spcPts val="800"/>
                        </a:spcAft>
                      </a:pPr>
                      <a:r>
                        <a:rPr lang="en-US" sz="1800" kern="100">
                          <a:effectLst/>
                        </a:rPr>
                        <a:t>2:55 - 3:00 p.m.</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62592" marR="62592" marT="0" marB="0"/>
                </a:tc>
                <a:tc>
                  <a:txBody>
                    <a:bodyPr/>
                    <a:lstStyle/>
                    <a:p>
                      <a:pPr marL="0" marR="0">
                        <a:lnSpc>
                          <a:spcPct val="115000"/>
                        </a:lnSpc>
                        <a:spcAft>
                          <a:spcPts val="800"/>
                        </a:spcAft>
                      </a:pPr>
                      <a:r>
                        <a:rPr lang="en-US" sz="1800" kern="100">
                          <a:effectLst/>
                        </a:rPr>
                        <a:t>Review next steps</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62592" marR="62592" marT="0" marB="0"/>
                </a:tc>
                <a:extLst>
                  <a:ext uri="{0D108BD9-81ED-4DB2-BD59-A6C34878D82A}">
                    <a16:rowId xmlns:a16="http://schemas.microsoft.com/office/drawing/2014/main" val="3291940"/>
                  </a:ext>
                </a:extLst>
              </a:tr>
            </a:tbl>
          </a:graphicData>
        </a:graphic>
      </p:graphicFrame>
    </p:spTree>
    <p:extLst>
      <p:ext uri="{BB962C8B-B14F-4D97-AF65-F5344CB8AC3E}">
        <p14:creationId xmlns:p14="http://schemas.microsoft.com/office/powerpoint/2010/main" val="33865088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D8D877B3-D348-4611-9BDB-C5374591D951}" type="slidenum">
              <a:rPr lang="en-US" smtClean="0"/>
              <a:pPr/>
              <a:t>3</a:t>
            </a:fld>
            <a:endParaRPr lang="en-US"/>
          </a:p>
        </p:txBody>
      </p:sp>
      <p:sp>
        <p:nvSpPr>
          <p:cNvPr id="3" name="Title 2"/>
          <p:cNvSpPr>
            <a:spLocks noGrp="1"/>
          </p:cNvSpPr>
          <p:nvPr>
            <p:ph type="title"/>
          </p:nvPr>
        </p:nvSpPr>
        <p:spPr>
          <a:xfrm>
            <a:off x="1945558" y="686562"/>
            <a:ext cx="4966518" cy="1857123"/>
          </a:xfrm>
        </p:spPr>
        <p:txBody>
          <a:bodyPr/>
          <a:lstStyle/>
          <a:p>
            <a:r>
              <a:rPr lang="en-US"/>
              <a:t>INTRODUCTIONS</a:t>
            </a:r>
            <a:endParaRPr lang="en-US">
              <a:solidFill>
                <a:schemeClr val="accent1"/>
              </a:solidFill>
            </a:endParaRPr>
          </a:p>
        </p:txBody>
      </p:sp>
      <p:sp>
        <p:nvSpPr>
          <p:cNvPr id="19" name="Rectangle 18"/>
          <p:cNvSpPr/>
          <p:nvPr/>
        </p:nvSpPr>
        <p:spPr>
          <a:xfrm>
            <a:off x="6216616" y="1751591"/>
            <a:ext cx="1288192" cy="2942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rtlCol="0" anchor="ctr"/>
          <a:lstStyle/>
          <a:p>
            <a:pPr algn="ctr"/>
            <a:r>
              <a:rPr lang="en-US" sz="1200" b="1">
                <a:latin typeface="+mj-lt"/>
                <a:ea typeface="Montserrat" charset="0"/>
                <a:cs typeface="Montserrat" charset="0"/>
              </a:rPr>
              <a:t>CPAT MEMBERS</a:t>
            </a:r>
          </a:p>
        </p:txBody>
      </p:sp>
      <p:sp>
        <p:nvSpPr>
          <p:cNvPr id="20" name="Right Triangle 19"/>
          <p:cNvSpPr/>
          <p:nvPr/>
        </p:nvSpPr>
        <p:spPr>
          <a:xfrm flipV="1">
            <a:off x="6216616" y="2046693"/>
            <a:ext cx="153680" cy="153680"/>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aphicFrame>
        <p:nvGraphicFramePr>
          <p:cNvPr id="6" name="Table 5">
            <a:extLst>
              <a:ext uri="{FF2B5EF4-FFF2-40B4-BE49-F238E27FC236}">
                <a16:creationId xmlns:a16="http://schemas.microsoft.com/office/drawing/2014/main" id="{F4A0E0F7-6B54-6EE5-EAD8-06DC41F8FC21}"/>
              </a:ext>
            </a:extLst>
          </p:cNvPr>
          <p:cNvGraphicFramePr>
            <a:graphicFrameLocks noGrp="1"/>
          </p:cNvGraphicFramePr>
          <p:nvPr>
            <p:extLst>
              <p:ext uri="{D42A27DB-BD31-4B8C-83A1-F6EECF244321}">
                <p14:modId xmlns:p14="http://schemas.microsoft.com/office/powerpoint/2010/main" val="1172080025"/>
              </p:ext>
            </p:extLst>
          </p:nvPr>
        </p:nvGraphicFramePr>
        <p:xfrm>
          <a:off x="6227706" y="2200373"/>
          <a:ext cx="5127059" cy="3905130"/>
        </p:xfrm>
        <a:graphic>
          <a:graphicData uri="http://schemas.openxmlformats.org/drawingml/2006/table">
            <a:tbl>
              <a:tblPr firstRow="1" firstCol="1" bandRow="1">
                <a:tableStyleId>{5C22544A-7EE6-4342-B048-85BDC9FD1C3A}</a:tableStyleId>
              </a:tblPr>
              <a:tblGrid>
                <a:gridCol w="1830408">
                  <a:extLst>
                    <a:ext uri="{9D8B030D-6E8A-4147-A177-3AD203B41FA5}">
                      <a16:colId xmlns:a16="http://schemas.microsoft.com/office/drawing/2014/main" val="2808689351"/>
                    </a:ext>
                  </a:extLst>
                </a:gridCol>
                <a:gridCol w="3296651">
                  <a:extLst>
                    <a:ext uri="{9D8B030D-6E8A-4147-A177-3AD203B41FA5}">
                      <a16:colId xmlns:a16="http://schemas.microsoft.com/office/drawing/2014/main" val="2110969586"/>
                    </a:ext>
                  </a:extLst>
                </a:gridCol>
              </a:tblGrid>
              <a:tr h="295870">
                <a:tc>
                  <a:txBody>
                    <a:bodyPr/>
                    <a:lstStyle/>
                    <a:p>
                      <a:pPr marL="0" marR="0"/>
                      <a:r>
                        <a:rPr lang="en-US" sz="1800">
                          <a:effectLst/>
                        </a:rPr>
                        <a:t>Name</a:t>
                      </a:r>
                      <a:endParaRPr lang="en-US" sz="18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tc>
                <a:tc>
                  <a:txBody>
                    <a:bodyPr/>
                    <a:lstStyle/>
                    <a:p>
                      <a:pPr marL="0" marR="0"/>
                      <a:r>
                        <a:rPr lang="en-US" sz="1800" kern="1200">
                          <a:solidFill>
                            <a:schemeClr val="bg1"/>
                          </a:solidFill>
                          <a:effectLst/>
                          <a:latin typeface="+mn-lt"/>
                          <a:ea typeface="+mn-ea"/>
                          <a:cs typeface="+mn-cs"/>
                        </a:rPr>
                        <a:t>Role</a:t>
                      </a:r>
                    </a:p>
                  </a:txBody>
                  <a:tcPr marL="68580" marR="68580" marT="0" marB="0"/>
                </a:tc>
                <a:extLst>
                  <a:ext uri="{0D108BD9-81ED-4DB2-BD59-A6C34878D82A}">
                    <a16:rowId xmlns:a16="http://schemas.microsoft.com/office/drawing/2014/main" val="2853736048"/>
                  </a:ext>
                </a:extLst>
              </a:tr>
              <a:tr h="520731">
                <a:tc>
                  <a:txBody>
                    <a:bodyPr/>
                    <a:lstStyle/>
                    <a:p>
                      <a:pPr marL="0" marR="0"/>
                      <a:r>
                        <a:rPr lang="en-US" sz="1800" b="1" kern="1200">
                          <a:solidFill>
                            <a:schemeClr val="lt1"/>
                          </a:solidFill>
                          <a:effectLst/>
                          <a:latin typeface="+mn-lt"/>
                          <a:ea typeface="+mn-ea"/>
                          <a:cs typeface="+mn-cs"/>
                        </a:rPr>
                        <a:t>Lauren Clemens</a:t>
                      </a:r>
                    </a:p>
                  </a:txBody>
                  <a:tcPr marL="68580" marR="68580" marT="0" marB="0"/>
                </a:tc>
                <a:tc>
                  <a:txBody>
                    <a:bodyPr/>
                    <a:lstStyle/>
                    <a:p>
                      <a:pPr marL="0" marR="0" lvl="0" indent="0" algn="l" defTabSz="914296" rtl="0" eaLnBrk="1" fontAlgn="auto" latinLnBrk="0" hangingPunct="1">
                        <a:lnSpc>
                          <a:spcPct val="100000"/>
                        </a:lnSpc>
                        <a:spcBef>
                          <a:spcPts val="0"/>
                        </a:spcBef>
                        <a:spcAft>
                          <a:spcPts val="0"/>
                        </a:spcAft>
                        <a:buClrTx/>
                        <a:buSzTx/>
                        <a:buFontTx/>
                        <a:buNone/>
                        <a:tabLst/>
                        <a:defRPr/>
                      </a:pPr>
                      <a:r>
                        <a:rPr lang="en-US" sz="1800" kern="1200">
                          <a:solidFill>
                            <a:schemeClr val="dk1"/>
                          </a:solidFill>
                          <a:effectLst/>
                          <a:latin typeface="+mn-lt"/>
                          <a:ea typeface="+mn-ea"/>
                          <a:cs typeface="+mn-cs"/>
                        </a:rPr>
                        <a:t>Whatcom County Climate Action Manager</a:t>
                      </a:r>
                    </a:p>
                  </a:txBody>
                  <a:tcPr marL="68580" marR="68580" marT="0" marB="0"/>
                </a:tc>
                <a:extLst>
                  <a:ext uri="{0D108BD9-81ED-4DB2-BD59-A6C34878D82A}">
                    <a16:rowId xmlns:a16="http://schemas.microsoft.com/office/drawing/2014/main" val="3406089149"/>
                  </a:ext>
                </a:extLst>
              </a:tr>
              <a:tr h="295870">
                <a:tc>
                  <a:txBody>
                    <a:bodyPr/>
                    <a:lstStyle/>
                    <a:p>
                      <a:pPr marL="0" marR="0"/>
                      <a:r>
                        <a:rPr lang="en-US" sz="1800" b="1" kern="1200">
                          <a:solidFill>
                            <a:schemeClr val="lt1"/>
                          </a:solidFill>
                          <a:effectLst/>
                          <a:latin typeface="+mn-lt"/>
                          <a:ea typeface="+mn-ea"/>
                          <a:cs typeface="+mn-cs"/>
                        </a:rPr>
                        <a:t>Hayden Richardson</a:t>
                      </a:r>
                    </a:p>
                  </a:txBody>
                  <a:tcPr marL="68580" marR="68580" marT="0" marB="0"/>
                </a:tc>
                <a:tc>
                  <a:txBody>
                    <a:bodyPr/>
                    <a:lstStyle/>
                    <a:p>
                      <a:pPr marL="0" marR="0"/>
                      <a:r>
                        <a:rPr lang="en-US" sz="1800">
                          <a:effectLst/>
                        </a:rPr>
                        <a:t>Whatcom Transportation Authority</a:t>
                      </a:r>
                      <a:endParaRPr lang="en-US" sz="18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tc>
                <a:extLst>
                  <a:ext uri="{0D108BD9-81ED-4DB2-BD59-A6C34878D82A}">
                    <a16:rowId xmlns:a16="http://schemas.microsoft.com/office/drawing/2014/main" val="1439625865"/>
                  </a:ext>
                </a:extLst>
              </a:tr>
              <a:tr h="295870">
                <a:tc>
                  <a:txBody>
                    <a:bodyPr/>
                    <a:lstStyle/>
                    <a:p>
                      <a:pPr marL="0" marR="0"/>
                      <a:r>
                        <a:rPr lang="en-US" sz="1800" b="1" kern="1200">
                          <a:solidFill>
                            <a:schemeClr val="lt1"/>
                          </a:solidFill>
                          <a:effectLst/>
                          <a:latin typeface="+mn-lt"/>
                          <a:ea typeface="+mn-ea"/>
                          <a:cs typeface="+mn-cs"/>
                        </a:rPr>
                        <a:t>David Strich</a:t>
                      </a:r>
                    </a:p>
                  </a:txBody>
                  <a:tcPr marL="68580" marR="68580" marT="0" marB="0"/>
                </a:tc>
                <a:tc>
                  <a:txBody>
                    <a:bodyPr/>
                    <a:lstStyle/>
                    <a:p>
                      <a:pPr marL="0" marR="0"/>
                      <a:r>
                        <a:rPr lang="en-US" sz="1800">
                          <a:effectLst/>
                        </a:rPr>
                        <a:t>WSDOT Senior Multimodal Planner</a:t>
                      </a:r>
                      <a:endParaRPr lang="en-US" sz="18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tc>
                <a:extLst>
                  <a:ext uri="{0D108BD9-81ED-4DB2-BD59-A6C34878D82A}">
                    <a16:rowId xmlns:a16="http://schemas.microsoft.com/office/drawing/2014/main" val="2072433117"/>
                  </a:ext>
                </a:extLst>
              </a:tr>
              <a:tr h="295870">
                <a:tc>
                  <a:txBody>
                    <a:bodyPr/>
                    <a:lstStyle/>
                    <a:p>
                      <a:pPr marL="0" marR="0"/>
                      <a:r>
                        <a:rPr lang="en-US" sz="1800" b="1" kern="1200">
                          <a:solidFill>
                            <a:schemeClr val="lt1"/>
                          </a:solidFill>
                          <a:effectLst/>
                          <a:latin typeface="+mn-lt"/>
                          <a:ea typeface="+mn-ea"/>
                          <a:cs typeface="+mn-cs"/>
                        </a:rPr>
                        <a:t>Kurt Baumgarten</a:t>
                      </a:r>
                    </a:p>
                  </a:txBody>
                  <a:tcPr marL="68580" marR="68580" marT="0" marB="0"/>
                </a:tc>
                <a:tc>
                  <a:txBody>
                    <a:bodyPr/>
                    <a:lstStyle/>
                    <a:p>
                      <a:pPr marL="0" marR="0"/>
                      <a:r>
                        <a:rPr lang="en-US" sz="1800">
                          <a:effectLst/>
                        </a:rPr>
                        <a:t>Senior Planner Port of Bellingham</a:t>
                      </a:r>
                      <a:endParaRPr lang="en-US" sz="18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tc>
                <a:extLst>
                  <a:ext uri="{0D108BD9-81ED-4DB2-BD59-A6C34878D82A}">
                    <a16:rowId xmlns:a16="http://schemas.microsoft.com/office/drawing/2014/main" val="2097088306"/>
                  </a:ext>
                </a:extLst>
              </a:tr>
              <a:tr h="295870">
                <a:tc>
                  <a:txBody>
                    <a:bodyPr/>
                    <a:lstStyle/>
                    <a:p>
                      <a:pPr marL="0" marR="0"/>
                      <a:r>
                        <a:rPr lang="en-US" sz="1800" b="1" kern="1200">
                          <a:solidFill>
                            <a:schemeClr val="lt1"/>
                          </a:solidFill>
                          <a:effectLst/>
                          <a:latin typeface="+mn-lt"/>
                          <a:ea typeface="+mn-ea"/>
                          <a:cs typeface="+mn-cs"/>
                        </a:rPr>
                        <a:t>Eric Weden</a:t>
                      </a:r>
                    </a:p>
                  </a:txBody>
                  <a:tcPr marL="68580" marR="68580" marT="0" marB="0"/>
                </a:tc>
                <a:tc>
                  <a:txBody>
                    <a:bodyPr/>
                    <a:lstStyle/>
                    <a:p>
                      <a:pPr marL="0" marR="0"/>
                      <a:r>
                        <a:rPr lang="en-US" sz="1800">
                          <a:effectLst/>
                        </a:rPr>
                        <a:t>Owner of Weden Engineering</a:t>
                      </a:r>
                      <a:endParaRPr lang="en-US" sz="18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tc>
                <a:extLst>
                  <a:ext uri="{0D108BD9-81ED-4DB2-BD59-A6C34878D82A}">
                    <a16:rowId xmlns:a16="http://schemas.microsoft.com/office/drawing/2014/main" val="1148941342"/>
                  </a:ext>
                </a:extLst>
              </a:tr>
              <a:tr h="295870">
                <a:tc>
                  <a:txBody>
                    <a:bodyPr/>
                    <a:lstStyle/>
                    <a:p>
                      <a:pPr marL="0" marR="0"/>
                      <a:r>
                        <a:rPr lang="en-US" sz="1800" b="1" kern="1200">
                          <a:solidFill>
                            <a:schemeClr val="lt1"/>
                          </a:solidFill>
                          <a:effectLst/>
                          <a:latin typeface="+mn-lt"/>
                          <a:ea typeface="+mn-ea"/>
                          <a:cs typeface="+mn-cs"/>
                        </a:rPr>
                        <a:t>Ryan </a:t>
                      </a:r>
                      <a:r>
                        <a:rPr lang="en-US" sz="1800" b="1" kern="1200" err="1">
                          <a:solidFill>
                            <a:schemeClr val="lt1"/>
                          </a:solidFill>
                          <a:effectLst/>
                          <a:latin typeface="+mn-lt"/>
                          <a:ea typeface="+mn-ea"/>
                          <a:cs typeface="+mn-cs"/>
                        </a:rPr>
                        <a:t>O'Larey</a:t>
                      </a:r>
                      <a:endParaRPr lang="en-US" sz="1800" b="1" kern="1200">
                        <a:solidFill>
                          <a:schemeClr val="lt1"/>
                        </a:solidFill>
                        <a:effectLst/>
                        <a:latin typeface="+mn-lt"/>
                        <a:ea typeface="+mn-ea"/>
                        <a:cs typeface="+mn-cs"/>
                      </a:endParaRPr>
                    </a:p>
                  </a:txBody>
                  <a:tcPr marL="68580" marR="68580" marT="0" marB="0"/>
                </a:tc>
                <a:tc>
                  <a:txBody>
                    <a:bodyPr/>
                    <a:lstStyle/>
                    <a:p>
                      <a:pPr marL="0" marR="0"/>
                      <a:r>
                        <a:rPr lang="en-US" sz="1800">
                          <a:effectLst/>
                        </a:rPr>
                        <a:t>City Councilor</a:t>
                      </a:r>
                      <a:endParaRPr lang="en-US" sz="18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tc>
                <a:extLst>
                  <a:ext uri="{0D108BD9-81ED-4DB2-BD59-A6C34878D82A}">
                    <a16:rowId xmlns:a16="http://schemas.microsoft.com/office/drawing/2014/main" val="3108142109"/>
                  </a:ext>
                </a:extLst>
              </a:tr>
              <a:tr h="520731">
                <a:tc>
                  <a:txBody>
                    <a:bodyPr/>
                    <a:lstStyle/>
                    <a:p>
                      <a:pPr marL="0" marR="0"/>
                      <a:r>
                        <a:rPr lang="en-US" sz="1800">
                          <a:effectLst/>
                        </a:rPr>
                        <a:t>Manuel Reta</a:t>
                      </a:r>
                      <a:endParaRPr lang="en-US" sz="18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tc>
                <a:tc>
                  <a:txBody>
                    <a:bodyPr/>
                    <a:lstStyle/>
                    <a:p>
                      <a:pPr marL="0" marR="0"/>
                      <a:r>
                        <a:rPr lang="en-US" sz="1800">
                          <a:effectLst/>
                        </a:rPr>
                        <a:t>Member of Hispanic Chamber of Commerce and Local Business Owner</a:t>
                      </a:r>
                      <a:endParaRPr lang="en-US" sz="18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tc>
                <a:extLst>
                  <a:ext uri="{0D108BD9-81ED-4DB2-BD59-A6C34878D82A}">
                    <a16:rowId xmlns:a16="http://schemas.microsoft.com/office/drawing/2014/main" val="448950413"/>
                  </a:ext>
                </a:extLst>
              </a:tr>
            </a:tbl>
          </a:graphicData>
        </a:graphic>
      </p:graphicFrame>
      <p:sp>
        <p:nvSpPr>
          <p:cNvPr id="15" name="Rectangle 14">
            <a:extLst>
              <a:ext uri="{FF2B5EF4-FFF2-40B4-BE49-F238E27FC236}">
                <a16:creationId xmlns:a16="http://schemas.microsoft.com/office/drawing/2014/main" id="{8B8A9EC9-91A2-7D5F-6F56-6FA090460C2E}"/>
              </a:ext>
            </a:extLst>
          </p:cNvPr>
          <p:cNvSpPr/>
          <p:nvPr/>
        </p:nvSpPr>
        <p:spPr>
          <a:xfrm>
            <a:off x="1945558" y="1741294"/>
            <a:ext cx="1288192" cy="2942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rtlCol="0" anchor="ctr"/>
          <a:lstStyle/>
          <a:p>
            <a:pPr algn="ctr"/>
            <a:r>
              <a:rPr lang="en-US" sz="1200" b="1">
                <a:latin typeface="+mj-lt"/>
                <a:ea typeface="Montserrat" charset="0"/>
                <a:cs typeface="Montserrat" charset="0"/>
              </a:rPr>
              <a:t>PLANNING TEAM</a:t>
            </a:r>
          </a:p>
        </p:txBody>
      </p:sp>
      <p:sp>
        <p:nvSpPr>
          <p:cNvPr id="16" name="Right Triangle 15">
            <a:extLst>
              <a:ext uri="{FF2B5EF4-FFF2-40B4-BE49-F238E27FC236}">
                <a16:creationId xmlns:a16="http://schemas.microsoft.com/office/drawing/2014/main" id="{0ECD42FC-C2AA-2D67-F7FC-AE8FF730A29C}"/>
              </a:ext>
            </a:extLst>
          </p:cNvPr>
          <p:cNvSpPr/>
          <p:nvPr/>
        </p:nvSpPr>
        <p:spPr>
          <a:xfrm flipV="1">
            <a:off x="1945558" y="2036396"/>
            <a:ext cx="153680" cy="153680"/>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aphicFrame>
        <p:nvGraphicFramePr>
          <p:cNvPr id="17" name="Table 16">
            <a:extLst>
              <a:ext uri="{FF2B5EF4-FFF2-40B4-BE49-F238E27FC236}">
                <a16:creationId xmlns:a16="http://schemas.microsoft.com/office/drawing/2014/main" id="{0EC15746-6214-DA81-C245-F55B9E1B7C3E}"/>
              </a:ext>
            </a:extLst>
          </p:cNvPr>
          <p:cNvGraphicFramePr>
            <a:graphicFrameLocks noGrp="1"/>
          </p:cNvGraphicFramePr>
          <p:nvPr>
            <p:extLst>
              <p:ext uri="{D42A27DB-BD31-4B8C-83A1-F6EECF244321}">
                <p14:modId xmlns:p14="http://schemas.microsoft.com/office/powerpoint/2010/main" val="3811219398"/>
              </p:ext>
            </p:extLst>
          </p:nvPr>
        </p:nvGraphicFramePr>
        <p:xfrm>
          <a:off x="1945558" y="2217989"/>
          <a:ext cx="4214158" cy="2237660"/>
        </p:xfrm>
        <a:graphic>
          <a:graphicData uri="http://schemas.openxmlformats.org/drawingml/2006/table">
            <a:tbl>
              <a:tblPr firstRow="1" firstCol="1" bandRow="1">
                <a:tableStyleId>{5C22544A-7EE6-4342-B048-85BDC9FD1C3A}</a:tableStyleId>
              </a:tblPr>
              <a:tblGrid>
                <a:gridCol w="1504493">
                  <a:extLst>
                    <a:ext uri="{9D8B030D-6E8A-4147-A177-3AD203B41FA5}">
                      <a16:colId xmlns:a16="http://schemas.microsoft.com/office/drawing/2014/main" val="2808689351"/>
                    </a:ext>
                  </a:extLst>
                </a:gridCol>
                <a:gridCol w="2709665">
                  <a:extLst>
                    <a:ext uri="{9D8B030D-6E8A-4147-A177-3AD203B41FA5}">
                      <a16:colId xmlns:a16="http://schemas.microsoft.com/office/drawing/2014/main" val="2110969586"/>
                    </a:ext>
                  </a:extLst>
                </a:gridCol>
              </a:tblGrid>
              <a:tr h="295870">
                <a:tc>
                  <a:txBody>
                    <a:bodyPr/>
                    <a:lstStyle/>
                    <a:p>
                      <a:pPr marL="0" marR="0"/>
                      <a:r>
                        <a:rPr lang="en-US" sz="1800">
                          <a:effectLst/>
                        </a:rPr>
                        <a:t>Name</a:t>
                      </a:r>
                      <a:endParaRPr lang="en-US" sz="18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tc>
                <a:tc>
                  <a:txBody>
                    <a:bodyPr/>
                    <a:lstStyle/>
                    <a:p>
                      <a:pPr marL="0" marR="0"/>
                      <a:r>
                        <a:rPr lang="en-US" sz="1800" kern="1200">
                          <a:solidFill>
                            <a:schemeClr val="bg1"/>
                          </a:solidFill>
                          <a:effectLst/>
                          <a:latin typeface="+mn-lt"/>
                          <a:ea typeface="+mn-ea"/>
                          <a:cs typeface="+mn-cs"/>
                        </a:rPr>
                        <a:t>Role</a:t>
                      </a:r>
                    </a:p>
                  </a:txBody>
                  <a:tcPr marL="68580" marR="68580" marT="0" marB="0"/>
                </a:tc>
                <a:extLst>
                  <a:ext uri="{0D108BD9-81ED-4DB2-BD59-A6C34878D82A}">
                    <a16:rowId xmlns:a16="http://schemas.microsoft.com/office/drawing/2014/main" val="2853736048"/>
                  </a:ext>
                </a:extLst>
              </a:tr>
              <a:tr h="520731">
                <a:tc>
                  <a:txBody>
                    <a:bodyPr/>
                    <a:lstStyle/>
                    <a:p>
                      <a:pPr marL="0" marR="0"/>
                      <a:r>
                        <a:rPr lang="en-US" sz="1800" b="1" kern="1200">
                          <a:solidFill>
                            <a:schemeClr val="lt1"/>
                          </a:solidFill>
                          <a:effectLst/>
                          <a:latin typeface="+mn-lt"/>
                          <a:ea typeface="+mn-ea"/>
                          <a:cs typeface="+mn-cs"/>
                        </a:rPr>
                        <a:t>Michael Cerbone</a:t>
                      </a:r>
                    </a:p>
                  </a:txBody>
                  <a:tcPr marL="68580" marR="68580" marT="0" marB="0"/>
                </a:tc>
                <a:tc>
                  <a:txBody>
                    <a:bodyPr/>
                    <a:lstStyle/>
                    <a:p>
                      <a:pPr marL="0" marR="0" lvl="0" indent="0" algn="l" defTabSz="914296" rtl="0" eaLnBrk="1" fontAlgn="auto" latinLnBrk="0" hangingPunct="1">
                        <a:lnSpc>
                          <a:spcPct val="100000"/>
                        </a:lnSpc>
                        <a:spcBef>
                          <a:spcPts val="0"/>
                        </a:spcBef>
                        <a:spcAft>
                          <a:spcPts val="0"/>
                        </a:spcAft>
                        <a:buClrTx/>
                        <a:buSzTx/>
                        <a:buFontTx/>
                        <a:buNone/>
                        <a:tabLst/>
                        <a:defRPr/>
                      </a:pPr>
                      <a:r>
                        <a:rPr lang="en-US" sz="1800" kern="1200">
                          <a:solidFill>
                            <a:schemeClr val="dk1"/>
                          </a:solidFill>
                          <a:effectLst/>
                          <a:latin typeface="+mn-lt"/>
                          <a:ea typeface="+mn-ea"/>
                          <a:cs typeface="+mn-cs"/>
                        </a:rPr>
                        <a:t>Ferndale Community Development Director</a:t>
                      </a:r>
                    </a:p>
                  </a:txBody>
                  <a:tcPr marL="68580" marR="68580" marT="0" marB="0"/>
                </a:tc>
                <a:extLst>
                  <a:ext uri="{0D108BD9-81ED-4DB2-BD59-A6C34878D82A}">
                    <a16:rowId xmlns:a16="http://schemas.microsoft.com/office/drawing/2014/main" val="3406089149"/>
                  </a:ext>
                </a:extLst>
              </a:tr>
              <a:tr h="295870">
                <a:tc>
                  <a:txBody>
                    <a:bodyPr/>
                    <a:lstStyle/>
                    <a:p>
                      <a:pPr marL="0" marR="0"/>
                      <a:r>
                        <a:rPr lang="en-US" sz="1800" b="1" kern="1200">
                          <a:solidFill>
                            <a:schemeClr val="lt1"/>
                          </a:solidFill>
                          <a:effectLst/>
                          <a:latin typeface="+mn-lt"/>
                          <a:ea typeface="+mn-ea"/>
                          <a:cs typeface="+mn-cs"/>
                        </a:rPr>
                        <a:t>Kyla Boswell</a:t>
                      </a:r>
                    </a:p>
                  </a:txBody>
                  <a:tcPr marL="68580" marR="68580" marT="0" marB="0"/>
                </a:tc>
                <a:tc>
                  <a:txBody>
                    <a:bodyPr/>
                    <a:lstStyle/>
                    <a:p>
                      <a:pPr marL="0" marR="0"/>
                      <a:r>
                        <a:rPr lang="en-US" sz="1800">
                          <a:effectLst/>
                        </a:rPr>
                        <a:t>Ferndale Assistant Planner</a:t>
                      </a:r>
                      <a:endParaRPr lang="en-US" sz="18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tc>
                <a:extLst>
                  <a:ext uri="{0D108BD9-81ED-4DB2-BD59-A6C34878D82A}">
                    <a16:rowId xmlns:a16="http://schemas.microsoft.com/office/drawing/2014/main" val="1439625865"/>
                  </a:ext>
                </a:extLst>
              </a:tr>
              <a:tr h="295870">
                <a:tc>
                  <a:txBody>
                    <a:bodyPr/>
                    <a:lstStyle/>
                    <a:p>
                      <a:pPr marL="0" marR="0"/>
                      <a:r>
                        <a:rPr lang="en-US" sz="1800" b="1" kern="1200">
                          <a:solidFill>
                            <a:schemeClr val="lt1"/>
                          </a:solidFill>
                          <a:effectLst/>
                          <a:latin typeface="+mn-lt"/>
                          <a:ea typeface="+mn-ea"/>
                          <a:cs typeface="+mn-cs"/>
                        </a:rPr>
                        <a:t>Vivian Ericson</a:t>
                      </a:r>
                    </a:p>
                  </a:txBody>
                  <a:tcPr marL="68580" marR="68580" marT="0" marB="0"/>
                </a:tc>
                <a:tc>
                  <a:txBody>
                    <a:bodyPr/>
                    <a:lstStyle/>
                    <a:p>
                      <a:pPr marL="0" marR="0"/>
                      <a:r>
                        <a:rPr lang="en-US" sz="1800">
                          <a:effectLst/>
                        </a:rPr>
                        <a:t>MFA Facilitator</a:t>
                      </a:r>
                      <a:endParaRPr lang="en-US" sz="18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tc>
                <a:extLst>
                  <a:ext uri="{0D108BD9-81ED-4DB2-BD59-A6C34878D82A}">
                    <a16:rowId xmlns:a16="http://schemas.microsoft.com/office/drawing/2014/main" val="2072433117"/>
                  </a:ext>
                </a:extLst>
              </a:tr>
              <a:tr h="295870">
                <a:tc>
                  <a:txBody>
                    <a:bodyPr/>
                    <a:lstStyle/>
                    <a:p>
                      <a:pPr marL="0" marR="0"/>
                      <a:r>
                        <a:rPr lang="en-US" sz="1800" b="1" kern="1200">
                          <a:solidFill>
                            <a:schemeClr val="lt1"/>
                          </a:solidFill>
                          <a:effectLst/>
                          <a:latin typeface="+mn-lt"/>
                          <a:ea typeface="+mn-ea"/>
                          <a:cs typeface="+mn-cs"/>
                        </a:rPr>
                        <a:t>Natalie Sacker</a:t>
                      </a:r>
                    </a:p>
                  </a:txBody>
                  <a:tcPr marL="68580" marR="68580" marT="0" marB="0"/>
                </a:tc>
                <a:tc>
                  <a:txBody>
                    <a:bodyPr/>
                    <a:lstStyle/>
                    <a:p>
                      <a:pPr marL="0" marR="0"/>
                      <a:r>
                        <a:rPr lang="en-US" sz="1800">
                          <a:effectLst/>
                        </a:rPr>
                        <a:t>MFA Planner</a:t>
                      </a:r>
                      <a:endParaRPr lang="en-US" sz="18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tc>
                <a:extLst>
                  <a:ext uri="{0D108BD9-81ED-4DB2-BD59-A6C34878D82A}">
                    <a16:rowId xmlns:a16="http://schemas.microsoft.com/office/drawing/2014/main" val="2097088306"/>
                  </a:ext>
                </a:extLst>
              </a:tr>
            </a:tbl>
          </a:graphicData>
        </a:graphic>
      </p:graphicFrame>
    </p:spTree>
    <p:extLst>
      <p:ext uri="{BB962C8B-B14F-4D97-AF65-F5344CB8AC3E}">
        <p14:creationId xmlns:p14="http://schemas.microsoft.com/office/powerpoint/2010/main" val="4158871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33982F-33E1-8E71-A262-22777A35EC91}"/>
            </a:ext>
          </a:extLst>
        </p:cNvPr>
        <p:cNvGrpSpPr/>
        <p:nvPr/>
      </p:nvGrpSpPr>
      <p:grpSpPr>
        <a:xfrm>
          <a:off x="0" y="0"/>
          <a:ext cx="0" cy="0"/>
          <a:chOff x="0" y="0"/>
          <a:chExt cx="0" cy="0"/>
        </a:xfrm>
      </p:grpSpPr>
      <p:sp>
        <p:nvSpPr>
          <p:cNvPr id="15" name="TextBox 14">
            <a:extLst>
              <a:ext uri="{FF2B5EF4-FFF2-40B4-BE49-F238E27FC236}">
                <a16:creationId xmlns:a16="http://schemas.microsoft.com/office/drawing/2014/main" id="{E3001AA8-146B-4365-5D77-A7F5F1CF7524}"/>
              </a:ext>
            </a:extLst>
          </p:cNvPr>
          <p:cNvSpPr txBox="1"/>
          <p:nvPr/>
        </p:nvSpPr>
        <p:spPr>
          <a:xfrm>
            <a:off x="1866901" y="3607725"/>
            <a:ext cx="5524500" cy="958660"/>
          </a:xfrm>
          <a:prstGeom prst="rect">
            <a:avLst/>
          </a:prstGeom>
          <a:noFill/>
        </p:spPr>
        <p:txBody>
          <a:bodyPr wrap="square" lIns="0" rIns="0" rtlCol="0">
            <a:spAutoFit/>
          </a:bodyPr>
          <a:lstStyle/>
          <a:p>
            <a:pPr>
              <a:lnSpc>
                <a:spcPct val="120000"/>
              </a:lnSpc>
            </a:pPr>
            <a:r>
              <a:rPr lang="en-US" sz="1200">
                <a:solidFill>
                  <a:schemeClr val="bg1">
                    <a:alpha val="80000"/>
                  </a:schemeClr>
                </a:solidFill>
              </a:rPr>
              <a:t>We start by understanding your vision, mission, goals and objectives. It’s about what you want to accomplish. Whether you are a heavy industry, private business, public agency, or a mission-driven nonprofit, we are committed to achieving your desired results and outcomes.</a:t>
            </a:r>
          </a:p>
        </p:txBody>
      </p:sp>
      <p:sp>
        <p:nvSpPr>
          <p:cNvPr id="10" name="Title 9">
            <a:extLst>
              <a:ext uri="{FF2B5EF4-FFF2-40B4-BE49-F238E27FC236}">
                <a16:creationId xmlns:a16="http://schemas.microsoft.com/office/drawing/2014/main" id="{65227AE2-83AB-AC74-E67E-BD801E27CDC5}"/>
              </a:ext>
            </a:extLst>
          </p:cNvPr>
          <p:cNvSpPr>
            <a:spLocks noGrp="1"/>
          </p:cNvSpPr>
          <p:nvPr>
            <p:ph type="title" idx="4294967295"/>
          </p:nvPr>
        </p:nvSpPr>
        <p:spPr>
          <a:xfrm>
            <a:off x="946149" y="427281"/>
            <a:ext cx="10540360" cy="585788"/>
          </a:xfrm>
          <a:prstGeom prst="rect">
            <a:avLst/>
          </a:prstGeom>
        </p:spPr>
        <p:txBody>
          <a:bodyPr/>
          <a:lstStyle/>
          <a:p>
            <a:r>
              <a:rPr lang="en-US"/>
              <a:t>BACKGROUND: GROWTH MANAGEMENT ACT</a:t>
            </a:r>
          </a:p>
        </p:txBody>
      </p:sp>
      <p:sp>
        <p:nvSpPr>
          <p:cNvPr id="11" name="TextBox 10">
            <a:extLst>
              <a:ext uri="{FF2B5EF4-FFF2-40B4-BE49-F238E27FC236}">
                <a16:creationId xmlns:a16="http://schemas.microsoft.com/office/drawing/2014/main" id="{7D253040-CE73-B00F-6D4A-00839A5C7E06}"/>
              </a:ext>
            </a:extLst>
          </p:cNvPr>
          <p:cNvSpPr txBox="1"/>
          <p:nvPr/>
        </p:nvSpPr>
        <p:spPr>
          <a:xfrm>
            <a:off x="946149" y="2136338"/>
            <a:ext cx="4661561" cy="2585323"/>
          </a:xfrm>
          <a:prstGeom prst="rect">
            <a:avLst/>
          </a:prstGeom>
          <a:noFill/>
        </p:spPr>
        <p:txBody>
          <a:bodyPr wrap="square" lIns="0" rIns="0" rtlCol="0">
            <a:spAutoFit/>
          </a:bodyPr>
          <a:lstStyle/>
          <a:p>
            <a:pPr marL="285750" indent="-285750">
              <a:buFont typeface="Arial" panose="020B0604020202020204" pitchFamily="34" charset="0"/>
              <a:buChar char="•"/>
            </a:pPr>
            <a:r>
              <a:rPr lang="en-US"/>
              <a:t> Adopted in 1990</a:t>
            </a:r>
          </a:p>
          <a:p>
            <a:pPr marL="285750" indent="-285750">
              <a:buFont typeface="Arial" panose="020B0604020202020204" pitchFamily="34" charset="0"/>
              <a:buChar char="•"/>
            </a:pPr>
            <a:r>
              <a:rPr lang="en-US"/>
              <a:t> Requires long-range planning</a:t>
            </a:r>
          </a:p>
          <a:p>
            <a:pPr marL="285750" indent="-285750">
              <a:buFont typeface="Arial" panose="020B0604020202020204" pitchFamily="34" charset="0"/>
              <a:buChar char="•"/>
            </a:pPr>
            <a:r>
              <a:rPr lang="en-US"/>
              <a:t> Intent: </a:t>
            </a:r>
          </a:p>
          <a:p>
            <a:pPr marL="742915" lvl="1" indent="-285750">
              <a:buFont typeface="Arial" panose="020B0604020202020204" pitchFamily="34" charset="0"/>
              <a:buChar char="•"/>
            </a:pPr>
            <a:r>
              <a:rPr lang="en-US"/>
              <a:t> Limit sprawl</a:t>
            </a:r>
          </a:p>
          <a:p>
            <a:pPr marL="742915" lvl="1" indent="-285750">
              <a:buFont typeface="Arial" panose="020B0604020202020204" pitchFamily="34" charset="0"/>
              <a:buChar char="•"/>
            </a:pPr>
            <a:r>
              <a:rPr lang="en-US"/>
              <a:t> Direct growth where services exist</a:t>
            </a:r>
          </a:p>
          <a:p>
            <a:pPr marL="742915" lvl="1" indent="-285750">
              <a:buFont typeface="Arial" panose="020B0604020202020204" pitchFamily="34" charset="0"/>
              <a:buChar char="•"/>
            </a:pPr>
            <a:r>
              <a:rPr lang="en-US"/>
              <a:t> Protect the state’s natural resources and agricultural land</a:t>
            </a:r>
          </a:p>
          <a:p>
            <a:pPr marL="742915" lvl="1" indent="-285750">
              <a:buFont typeface="Arial" panose="020B0604020202020204" pitchFamily="34" charset="0"/>
              <a:buChar char="•"/>
            </a:pPr>
            <a:r>
              <a:rPr lang="en-US"/>
              <a:t> Encourages land uses to reduce vehicle car emissions</a:t>
            </a:r>
          </a:p>
        </p:txBody>
      </p:sp>
      <p:pic>
        <p:nvPicPr>
          <p:cNvPr id="3" name="Picture 8">
            <a:extLst>
              <a:ext uri="{FF2B5EF4-FFF2-40B4-BE49-F238E27FC236}">
                <a16:creationId xmlns:a16="http://schemas.microsoft.com/office/drawing/2014/main" id="{7FEA47AA-6DC8-B2D6-944F-31BBBBF1A7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6482" y="1455792"/>
            <a:ext cx="5297024" cy="3110593"/>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F234C407-663F-0552-86DB-8D39780B42C8}"/>
              </a:ext>
            </a:extLst>
          </p:cNvPr>
          <p:cNvGrpSpPr/>
          <p:nvPr/>
        </p:nvGrpSpPr>
        <p:grpSpPr>
          <a:xfrm>
            <a:off x="6216329" y="4721661"/>
            <a:ext cx="2490924" cy="797173"/>
            <a:chOff x="6759017" y="3910070"/>
            <a:chExt cx="2413262" cy="704100"/>
          </a:xfrm>
        </p:grpSpPr>
        <p:sp>
          <p:nvSpPr>
            <p:cNvPr id="5" name="Left Bracket 4">
              <a:extLst>
                <a:ext uri="{FF2B5EF4-FFF2-40B4-BE49-F238E27FC236}">
                  <a16:creationId xmlns:a16="http://schemas.microsoft.com/office/drawing/2014/main" id="{F5922F27-42B5-A22B-C2DB-EBA46EC52953}"/>
                </a:ext>
              </a:extLst>
            </p:cNvPr>
            <p:cNvSpPr/>
            <p:nvPr/>
          </p:nvSpPr>
          <p:spPr>
            <a:xfrm rot="16200000">
              <a:off x="7890233" y="2778854"/>
              <a:ext cx="150830" cy="2413262"/>
            </a:xfrm>
            <a:prstGeom prst="leftBracket">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a:p>
          </p:txBody>
        </p:sp>
        <p:sp>
          <p:nvSpPr>
            <p:cNvPr id="6" name="TextBox 3">
              <a:extLst>
                <a:ext uri="{FF2B5EF4-FFF2-40B4-BE49-F238E27FC236}">
                  <a16:creationId xmlns:a16="http://schemas.microsoft.com/office/drawing/2014/main" id="{0FEF1A2C-245D-A737-95E6-F3F2AD2548BE}"/>
                </a:ext>
              </a:extLst>
            </p:cNvPr>
            <p:cNvSpPr txBox="1"/>
            <p:nvPr/>
          </p:nvSpPr>
          <p:spPr>
            <a:xfrm>
              <a:off x="6839145" y="4090950"/>
              <a:ext cx="2253005" cy="52322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400"/>
                <a:t>More protected under GMA from development</a:t>
              </a:r>
            </a:p>
          </p:txBody>
        </p:sp>
      </p:grpSp>
    </p:spTree>
    <p:extLst>
      <p:ext uri="{BB962C8B-B14F-4D97-AF65-F5344CB8AC3E}">
        <p14:creationId xmlns:p14="http://schemas.microsoft.com/office/powerpoint/2010/main" val="26277835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17695-2BE4-835A-BEA7-C6F5B460CAAC}"/>
            </a:ext>
          </a:extLst>
        </p:cNvPr>
        <p:cNvGrpSpPr/>
        <p:nvPr/>
      </p:nvGrpSpPr>
      <p:grpSpPr>
        <a:xfrm>
          <a:off x="0" y="0"/>
          <a:ext cx="0" cy="0"/>
          <a:chOff x="0" y="0"/>
          <a:chExt cx="0" cy="0"/>
        </a:xfrm>
      </p:grpSpPr>
      <p:sp>
        <p:nvSpPr>
          <p:cNvPr id="15" name="TextBox 14">
            <a:extLst>
              <a:ext uri="{FF2B5EF4-FFF2-40B4-BE49-F238E27FC236}">
                <a16:creationId xmlns:a16="http://schemas.microsoft.com/office/drawing/2014/main" id="{844D609D-FED0-C0D1-FDE6-CC83DCFCC8C4}"/>
              </a:ext>
            </a:extLst>
          </p:cNvPr>
          <p:cNvSpPr txBox="1"/>
          <p:nvPr/>
        </p:nvSpPr>
        <p:spPr>
          <a:xfrm>
            <a:off x="1866901" y="3607725"/>
            <a:ext cx="5524500" cy="958660"/>
          </a:xfrm>
          <a:prstGeom prst="rect">
            <a:avLst/>
          </a:prstGeom>
          <a:noFill/>
        </p:spPr>
        <p:txBody>
          <a:bodyPr wrap="square" lIns="0" rIns="0" rtlCol="0">
            <a:spAutoFit/>
          </a:bodyPr>
          <a:lstStyle/>
          <a:p>
            <a:pPr>
              <a:lnSpc>
                <a:spcPct val="120000"/>
              </a:lnSpc>
            </a:pPr>
            <a:r>
              <a:rPr lang="en-US" sz="1200">
                <a:solidFill>
                  <a:schemeClr val="bg1">
                    <a:alpha val="80000"/>
                  </a:schemeClr>
                </a:solidFill>
              </a:rPr>
              <a:t>We start by understanding your vision, mission, goals and objectives. It’s about what you want to accomplish. Whether you are a heavy industry, private business, public agency, or a mission-driven nonprofit, we are committed to achieving your desired results and outcomes.</a:t>
            </a:r>
          </a:p>
        </p:txBody>
      </p:sp>
      <p:sp>
        <p:nvSpPr>
          <p:cNvPr id="10" name="Title 9">
            <a:extLst>
              <a:ext uri="{FF2B5EF4-FFF2-40B4-BE49-F238E27FC236}">
                <a16:creationId xmlns:a16="http://schemas.microsoft.com/office/drawing/2014/main" id="{C70B1462-9D09-DCD6-1C5F-44D1280D688F}"/>
              </a:ext>
            </a:extLst>
          </p:cNvPr>
          <p:cNvSpPr>
            <a:spLocks noGrp="1"/>
          </p:cNvSpPr>
          <p:nvPr>
            <p:ph type="title" idx="4294967295"/>
          </p:nvPr>
        </p:nvSpPr>
        <p:spPr>
          <a:xfrm>
            <a:off x="946149" y="427281"/>
            <a:ext cx="10540360" cy="585788"/>
          </a:xfrm>
          <a:prstGeom prst="rect">
            <a:avLst/>
          </a:prstGeom>
        </p:spPr>
        <p:txBody>
          <a:bodyPr/>
          <a:lstStyle/>
          <a:p>
            <a:r>
              <a:rPr lang="en-US"/>
              <a:t>HOW GMA AND COMPREHENSIVE PLANS RELATE</a:t>
            </a:r>
          </a:p>
        </p:txBody>
      </p:sp>
      <p:sp>
        <p:nvSpPr>
          <p:cNvPr id="11" name="TextBox 10">
            <a:extLst>
              <a:ext uri="{FF2B5EF4-FFF2-40B4-BE49-F238E27FC236}">
                <a16:creationId xmlns:a16="http://schemas.microsoft.com/office/drawing/2014/main" id="{3F3ED56F-8627-F3BE-1BF4-88109B118B06}"/>
              </a:ext>
            </a:extLst>
          </p:cNvPr>
          <p:cNvSpPr txBox="1"/>
          <p:nvPr/>
        </p:nvSpPr>
        <p:spPr>
          <a:xfrm>
            <a:off x="946149" y="2136338"/>
            <a:ext cx="5615856" cy="3718710"/>
          </a:xfrm>
          <a:prstGeom prst="rect">
            <a:avLst/>
          </a:prstGeom>
          <a:noFill/>
        </p:spPr>
        <p:txBody>
          <a:bodyPr wrap="square" lIns="0" rIns="0" rtlCol="0">
            <a:spAutoFit/>
          </a:bodyPr>
          <a:lstStyle/>
          <a:p>
            <a:pPr marL="171446" indent="-171446" defTabSz="914308">
              <a:lnSpc>
                <a:spcPct val="120000"/>
              </a:lnSpc>
              <a:buFont typeface="Wingdings" panose="05000000000000000000" pitchFamily="2" charset="2"/>
              <a:buChar char="§"/>
              <a:defRPr/>
            </a:pPr>
            <a:r>
              <a:rPr lang="en-US">
                <a:solidFill>
                  <a:srgbClr val="2B2B2B">
                    <a:alpha val="80000"/>
                  </a:srgbClr>
                </a:solidFill>
                <a:latin typeface="Franklin Gothic Book"/>
              </a:rPr>
              <a:t>Local comprehensive plans help implement the intent of the GMA</a:t>
            </a:r>
          </a:p>
          <a:p>
            <a:pPr marL="171446" indent="-171446" defTabSz="914308">
              <a:lnSpc>
                <a:spcPct val="120000"/>
              </a:lnSpc>
              <a:buFont typeface="Wingdings" panose="05000000000000000000" pitchFamily="2" charset="2"/>
              <a:buChar char="§"/>
              <a:defRPr/>
            </a:pPr>
            <a:endParaRPr lang="en-US">
              <a:solidFill>
                <a:srgbClr val="2B2B2B">
                  <a:alpha val="80000"/>
                </a:srgbClr>
              </a:solidFill>
              <a:latin typeface="Franklin Gothic Book"/>
            </a:endParaRPr>
          </a:p>
          <a:p>
            <a:pPr marL="171446" indent="-171446" defTabSz="914308">
              <a:lnSpc>
                <a:spcPct val="120000"/>
              </a:lnSpc>
              <a:buFont typeface="Wingdings" panose="05000000000000000000" pitchFamily="2" charset="2"/>
              <a:buChar char="§"/>
              <a:defRPr/>
            </a:pPr>
            <a:r>
              <a:rPr lang="en-US">
                <a:solidFill>
                  <a:srgbClr val="2B2B2B">
                    <a:alpha val="80000"/>
                  </a:srgbClr>
                </a:solidFill>
                <a:latin typeface="Franklin Gothic Book"/>
              </a:rPr>
              <a:t> Plans include policies that benefit the community, municipality, and the region</a:t>
            </a:r>
          </a:p>
          <a:p>
            <a:pPr marL="171446" indent="-171446" defTabSz="914308">
              <a:lnSpc>
                <a:spcPct val="120000"/>
              </a:lnSpc>
              <a:buFont typeface="Wingdings" panose="05000000000000000000" pitchFamily="2" charset="2"/>
              <a:buChar char="§"/>
              <a:defRPr/>
            </a:pPr>
            <a:endParaRPr lang="en-US">
              <a:solidFill>
                <a:srgbClr val="2B2B2B">
                  <a:alpha val="80000"/>
                </a:srgbClr>
              </a:solidFill>
              <a:latin typeface="Franklin Gothic Book"/>
            </a:endParaRPr>
          </a:p>
          <a:p>
            <a:pPr marL="171446" indent="-171446" defTabSz="914308">
              <a:lnSpc>
                <a:spcPct val="120000"/>
              </a:lnSpc>
              <a:buFont typeface="Wingdings" panose="05000000000000000000" pitchFamily="2" charset="2"/>
              <a:buChar char="§"/>
              <a:defRPr/>
            </a:pPr>
            <a:r>
              <a:rPr lang="en-US">
                <a:solidFill>
                  <a:srgbClr val="2B2B2B">
                    <a:alpha val="80000"/>
                  </a:srgbClr>
                </a:solidFill>
                <a:latin typeface="Franklin Gothic Book"/>
              </a:rPr>
              <a:t> GMA requires certain chapters, called “elements” in the plan, as well as regional cooperation and consistency</a:t>
            </a:r>
          </a:p>
          <a:p>
            <a:pPr marL="171446" indent="-171446" defTabSz="914308">
              <a:lnSpc>
                <a:spcPct val="120000"/>
              </a:lnSpc>
              <a:buFont typeface="Wingdings" panose="05000000000000000000" pitchFamily="2" charset="2"/>
              <a:buChar char="§"/>
              <a:defRPr/>
            </a:pPr>
            <a:endParaRPr lang="en-US">
              <a:solidFill>
                <a:srgbClr val="2B2B2B">
                  <a:alpha val="80000"/>
                </a:srgbClr>
              </a:solidFill>
              <a:latin typeface="Franklin Gothic Book"/>
            </a:endParaRPr>
          </a:p>
          <a:p>
            <a:pPr marL="171446" indent="-171446" defTabSz="914308">
              <a:lnSpc>
                <a:spcPct val="120000"/>
              </a:lnSpc>
              <a:buFont typeface="Wingdings" panose="05000000000000000000" pitchFamily="2" charset="2"/>
              <a:buChar char="§"/>
              <a:defRPr/>
            </a:pPr>
            <a:r>
              <a:rPr lang="en-US">
                <a:solidFill>
                  <a:srgbClr val="2B2B2B">
                    <a:alpha val="80000"/>
                  </a:srgbClr>
                </a:solidFill>
                <a:latin typeface="Franklin Gothic Book"/>
              </a:rPr>
              <a:t> Department of Commerce provides guidance, funding, and certifies the plan according to state law</a:t>
            </a:r>
          </a:p>
        </p:txBody>
      </p:sp>
      <p:graphicFrame>
        <p:nvGraphicFramePr>
          <p:cNvPr id="9" name="Diagram 8">
            <a:extLst>
              <a:ext uri="{FF2B5EF4-FFF2-40B4-BE49-F238E27FC236}">
                <a16:creationId xmlns:a16="http://schemas.microsoft.com/office/drawing/2014/main" id="{D520A692-A86B-FB69-767B-BE72F9EB488E}"/>
              </a:ext>
            </a:extLst>
          </p:cNvPr>
          <p:cNvGraphicFramePr/>
          <p:nvPr>
            <p:extLst>
              <p:ext uri="{D42A27DB-BD31-4B8C-83A1-F6EECF244321}">
                <p14:modId xmlns:p14="http://schemas.microsoft.com/office/powerpoint/2010/main" val="3464271457"/>
              </p:ext>
            </p:extLst>
          </p:nvPr>
        </p:nvGraphicFramePr>
        <p:xfrm>
          <a:off x="7315200" y="1811429"/>
          <a:ext cx="4605866" cy="37112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2" name="Group 11">
            <a:extLst>
              <a:ext uri="{FF2B5EF4-FFF2-40B4-BE49-F238E27FC236}">
                <a16:creationId xmlns:a16="http://schemas.microsoft.com/office/drawing/2014/main" id="{27D92DB3-7391-1BCB-99BC-674CD58A4A77}"/>
              </a:ext>
            </a:extLst>
          </p:cNvPr>
          <p:cNvGrpSpPr/>
          <p:nvPr/>
        </p:nvGrpSpPr>
        <p:grpSpPr>
          <a:xfrm>
            <a:off x="10744200" y="3136616"/>
            <a:ext cx="423671" cy="2191740"/>
            <a:chOff x="3191298" y="844302"/>
            <a:chExt cx="723688" cy="723688"/>
          </a:xfrm>
        </p:grpSpPr>
        <p:sp>
          <p:nvSpPr>
            <p:cNvPr id="13" name="Arrow: Down 12">
              <a:extLst>
                <a:ext uri="{FF2B5EF4-FFF2-40B4-BE49-F238E27FC236}">
                  <a16:creationId xmlns:a16="http://schemas.microsoft.com/office/drawing/2014/main" id="{4B0DFFD5-D4F4-2FD8-EEC5-5E3E576F5894}"/>
                </a:ext>
              </a:extLst>
            </p:cNvPr>
            <p:cNvSpPr/>
            <p:nvPr/>
          </p:nvSpPr>
          <p:spPr>
            <a:xfrm>
              <a:off x="3191298" y="844302"/>
              <a:ext cx="723688" cy="723688"/>
            </a:xfrm>
            <a:prstGeom prst="downArrow">
              <a:avLst>
                <a:gd name="adj1" fmla="val 55000"/>
                <a:gd name="adj2" fmla="val 45000"/>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4" name="Arrow: Down 4">
              <a:extLst>
                <a:ext uri="{FF2B5EF4-FFF2-40B4-BE49-F238E27FC236}">
                  <a16:creationId xmlns:a16="http://schemas.microsoft.com/office/drawing/2014/main" id="{D9569691-B8CF-27E9-4519-10504D90DAEB}"/>
                </a:ext>
              </a:extLst>
            </p:cNvPr>
            <p:cNvSpPr txBox="1"/>
            <p:nvPr/>
          </p:nvSpPr>
          <p:spPr>
            <a:xfrm>
              <a:off x="3354128" y="844302"/>
              <a:ext cx="398028" cy="54457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p:txBody>
        </p:sp>
      </p:grpSp>
    </p:spTree>
    <p:extLst>
      <p:ext uri="{BB962C8B-B14F-4D97-AF65-F5344CB8AC3E}">
        <p14:creationId xmlns:p14="http://schemas.microsoft.com/office/powerpoint/2010/main" val="5667243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74E7A-8E2B-B7BC-E814-05010CE176CB}"/>
            </a:ext>
          </a:extLst>
        </p:cNvPr>
        <p:cNvGrpSpPr/>
        <p:nvPr/>
      </p:nvGrpSpPr>
      <p:grpSpPr>
        <a:xfrm>
          <a:off x="0" y="0"/>
          <a:ext cx="0" cy="0"/>
          <a:chOff x="0" y="0"/>
          <a:chExt cx="0" cy="0"/>
        </a:xfrm>
      </p:grpSpPr>
      <p:sp>
        <p:nvSpPr>
          <p:cNvPr id="15" name="TextBox 14">
            <a:extLst>
              <a:ext uri="{FF2B5EF4-FFF2-40B4-BE49-F238E27FC236}">
                <a16:creationId xmlns:a16="http://schemas.microsoft.com/office/drawing/2014/main" id="{23AFCD81-2BE0-CC73-1910-624B11016153}"/>
              </a:ext>
            </a:extLst>
          </p:cNvPr>
          <p:cNvSpPr txBox="1"/>
          <p:nvPr/>
        </p:nvSpPr>
        <p:spPr>
          <a:xfrm>
            <a:off x="1866901" y="3607725"/>
            <a:ext cx="5524500" cy="958660"/>
          </a:xfrm>
          <a:prstGeom prst="rect">
            <a:avLst/>
          </a:prstGeom>
          <a:noFill/>
        </p:spPr>
        <p:txBody>
          <a:bodyPr wrap="square" lIns="0" rIns="0" rtlCol="0">
            <a:spAutoFit/>
          </a:bodyPr>
          <a:lstStyle/>
          <a:p>
            <a:pPr>
              <a:lnSpc>
                <a:spcPct val="120000"/>
              </a:lnSpc>
            </a:pPr>
            <a:r>
              <a:rPr lang="en-US" sz="1200">
                <a:solidFill>
                  <a:schemeClr val="bg1">
                    <a:alpha val="80000"/>
                  </a:schemeClr>
                </a:solidFill>
              </a:rPr>
              <a:t>We start by understanding your vision, mission, goals and objectives. It’s about what you want to accomplish. Whether you are a heavy industry, private business, public agency, or a mission-driven nonprofit, we are committed to achieving your desired results and outcomes.</a:t>
            </a:r>
          </a:p>
        </p:txBody>
      </p:sp>
      <p:sp>
        <p:nvSpPr>
          <p:cNvPr id="10" name="Title 9">
            <a:extLst>
              <a:ext uri="{FF2B5EF4-FFF2-40B4-BE49-F238E27FC236}">
                <a16:creationId xmlns:a16="http://schemas.microsoft.com/office/drawing/2014/main" id="{A28338F6-2DA3-4616-879E-2804421C380C}"/>
              </a:ext>
            </a:extLst>
          </p:cNvPr>
          <p:cNvSpPr>
            <a:spLocks noGrp="1"/>
          </p:cNvSpPr>
          <p:nvPr>
            <p:ph type="title" idx="4294967295"/>
          </p:nvPr>
        </p:nvSpPr>
        <p:spPr>
          <a:xfrm>
            <a:off x="946149" y="427281"/>
            <a:ext cx="10540360" cy="585788"/>
          </a:xfrm>
          <a:prstGeom prst="rect">
            <a:avLst/>
          </a:prstGeom>
        </p:spPr>
        <p:txBody>
          <a:bodyPr/>
          <a:lstStyle/>
          <a:p>
            <a:r>
              <a:rPr lang="en-US"/>
              <a:t>WHAT IS A COMPREHENSIVE PLAN?	</a:t>
            </a:r>
          </a:p>
        </p:txBody>
      </p:sp>
      <p:sp>
        <p:nvSpPr>
          <p:cNvPr id="11" name="TextBox 10">
            <a:extLst>
              <a:ext uri="{FF2B5EF4-FFF2-40B4-BE49-F238E27FC236}">
                <a16:creationId xmlns:a16="http://schemas.microsoft.com/office/drawing/2014/main" id="{A7AC221C-D118-606F-D0B6-7F5FE3664A28}"/>
              </a:ext>
            </a:extLst>
          </p:cNvPr>
          <p:cNvSpPr txBox="1"/>
          <p:nvPr/>
        </p:nvSpPr>
        <p:spPr>
          <a:xfrm>
            <a:off x="930274" y="1484066"/>
            <a:ext cx="9539606" cy="4247317"/>
          </a:xfrm>
          <a:prstGeom prst="rect">
            <a:avLst/>
          </a:prstGeom>
          <a:noFill/>
        </p:spPr>
        <p:txBody>
          <a:bodyPr wrap="square" lIns="0" rIns="0" rtlCol="0">
            <a:spAutoFit/>
          </a:bodyPr>
          <a:lstStyle/>
          <a:p>
            <a:r>
              <a:rPr lang="en-US" b="1"/>
              <a:t>A guiding document that:</a:t>
            </a:r>
            <a:endParaRPr lang="en-US" b="1" dirty="0"/>
          </a:p>
          <a:p>
            <a:pPr marL="285750" indent="-285750">
              <a:buFont typeface="Arial" panose="020B0604020202020204" pitchFamily="34" charset="0"/>
              <a:buChar char="•"/>
            </a:pPr>
            <a:endParaRPr lang="en-US" b="1" dirty="0"/>
          </a:p>
          <a:p>
            <a:pPr marL="742915" lvl="1" indent="-285750">
              <a:lnSpc>
                <a:spcPct val="100000"/>
              </a:lnSpc>
              <a:buFont typeface="Arial" panose="020B0604020202020204" pitchFamily="34" charset="0"/>
              <a:buChar char="•"/>
            </a:pPr>
            <a:r>
              <a:rPr lang="en-US"/>
              <a:t>Establishes the community’s vision for 20 years</a:t>
            </a:r>
          </a:p>
          <a:p>
            <a:pPr lvl="1">
              <a:lnSpc>
                <a:spcPct val="100000"/>
              </a:lnSpc>
            </a:pPr>
            <a:endParaRPr lang="en-US" dirty="0"/>
          </a:p>
          <a:p>
            <a:pPr marL="742915" lvl="1" indent="-285750">
              <a:lnSpc>
                <a:spcPct val="100000"/>
              </a:lnSpc>
              <a:buFont typeface="Arial" panose="020B0604020202020204" pitchFamily="34" charset="0"/>
              <a:buChar char="•"/>
            </a:pPr>
            <a:r>
              <a:rPr lang="en-US"/>
              <a:t>Engages the community through the update process</a:t>
            </a:r>
          </a:p>
          <a:p>
            <a:pPr marL="742915" lvl="1" indent="-285750">
              <a:lnSpc>
                <a:spcPct val="100000"/>
              </a:lnSpc>
              <a:buFont typeface="Arial" panose="020B0604020202020204" pitchFamily="34" charset="0"/>
              <a:buChar char="•"/>
            </a:pPr>
            <a:endParaRPr lang="en-US" dirty="0"/>
          </a:p>
          <a:p>
            <a:pPr marL="742915" lvl="1" indent="-285750">
              <a:lnSpc>
                <a:spcPct val="100000"/>
              </a:lnSpc>
              <a:buFont typeface="Arial" panose="020B0604020202020204" pitchFamily="34" charset="0"/>
              <a:buChar char="•"/>
            </a:pPr>
            <a:r>
              <a:rPr lang="en-US"/>
              <a:t>Compares what exists with what is anticipated and possible</a:t>
            </a:r>
          </a:p>
          <a:p>
            <a:pPr marL="742915" lvl="1" indent="-285750">
              <a:lnSpc>
                <a:spcPct val="100000"/>
              </a:lnSpc>
              <a:buFont typeface="Arial" panose="020B0604020202020204" pitchFamily="34" charset="0"/>
              <a:buChar char="•"/>
            </a:pPr>
            <a:endParaRPr lang="en-US" dirty="0"/>
          </a:p>
          <a:p>
            <a:pPr marL="742915" lvl="1" indent="-285750">
              <a:lnSpc>
                <a:spcPct val="100000"/>
              </a:lnSpc>
              <a:buFont typeface="Arial" panose="020B0604020202020204" pitchFamily="34" charset="0"/>
              <a:buChar char="•"/>
            </a:pPr>
            <a:r>
              <a:rPr lang="en-US"/>
              <a:t>Includes background information and data to support policy direction</a:t>
            </a:r>
          </a:p>
          <a:p>
            <a:pPr marL="742915" lvl="1" indent="-285750">
              <a:lnSpc>
                <a:spcPct val="100000"/>
              </a:lnSpc>
              <a:buFont typeface="Arial" panose="020B0604020202020204" pitchFamily="34" charset="0"/>
              <a:buChar char="•"/>
            </a:pPr>
            <a:endParaRPr lang="en-US" dirty="0"/>
          </a:p>
          <a:p>
            <a:pPr marL="742915" lvl="1" indent="-285750">
              <a:lnSpc>
                <a:spcPct val="100000"/>
              </a:lnSpc>
              <a:buFont typeface="Arial" panose="020B0604020202020204" pitchFamily="34" charset="0"/>
              <a:buChar char="•"/>
            </a:pPr>
            <a:r>
              <a:rPr lang="en-US"/>
              <a:t>Includes specific elements with policy language intended to achieve the community vision and to manage anticipated growth</a:t>
            </a:r>
            <a:endParaRPr lang="en-US" dirty="0"/>
          </a:p>
          <a:p>
            <a:pPr marL="742915" lvl="1" indent="-285750">
              <a:lnSpc>
                <a:spcPct val="100000"/>
              </a:lnSpc>
              <a:buFont typeface="Arial" panose="020B0604020202020204" pitchFamily="34" charset="0"/>
              <a:buChar char="•"/>
            </a:pPr>
            <a:endParaRPr lang="en-US"/>
          </a:p>
          <a:p>
            <a:pPr marL="742915" lvl="1" indent="-285750">
              <a:lnSpc>
                <a:spcPct val="100000"/>
              </a:lnSpc>
              <a:buFont typeface="Arial" panose="020B0604020202020204" pitchFamily="34" charset="0"/>
              <a:buChar char="•"/>
            </a:pPr>
            <a:r>
              <a:rPr lang="en-US"/>
              <a:t>Guides the Planning Department and City Council toward implementation, development regulations, and funding</a:t>
            </a:r>
          </a:p>
        </p:txBody>
      </p:sp>
    </p:spTree>
    <p:extLst>
      <p:ext uri="{BB962C8B-B14F-4D97-AF65-F5344CB8AC3E}">
        <p14:creationId xmlns:p14="http://schemas.microsoft.com/office/powerpoint/2010/main" val="2891304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49EE1-DB9D-00D5-6995-ADEFF4241002}"/>
            </a:ext>
          </a:extLst>
        </p:cNvPr>
        <p:cNvGrpSpPr/>
        <p:nvPr/>
      </p:nvGrpSpPr>
      <p:grpSpPr>
        <a:xfrm>
          <a:off x="0" y="0"/>
          <a:ext cx="0" cy="0"/>
          <a:chOff x="0" y="0"/>
          <a:chExt cx="0" cy="0"/>
        </a:xfrm>
      </p:grpSpPr>
      <p:sp>
        <p:nvSpPr>
          <p:cNvPr id="15" name="TextBox 14">
            <a:extLst>
              <a:ext uri="{FF2B5EF4-FFF2-40B4-BE49-F238E27FC236}">
                <a16:creationId xmlns:a16="http://schemas.microsoft.com/office/drawing/2014/main" id="{8A6CB68D-A360-072D-98C9-4E0CBE48BD43}"/>
              </a:ext>
            </a:extLst>
          </p:cNvPr>
          <p:cNvSpPr txBox="1"/>
          <p:nvPr/>
        </p:nvSpPr>
        <p:spPr>
          <a:xfrm>
            <a:off x="1866901" y="3607725"/>
            <a:ext cx="5524500" cy="958660"/>
          </a:xfrm>
          <a:prstGeom prst="rect">
            <a:avLst/>
          </a:prstGeom>
          <a:noFill/>
        </p:spPr>
        <p:txBody>
          <a:bodyPr wrap="square" lIns="0" rIns="0" rtlCol="0">
            <a:spAutoFit/>
          </a:bodyPr>
          <a:lstStyle/>
          <a:p>
            <a:pPr>
              <a:lnSpc>
                <a:spcPct val="120000"/>
              </a:lnSpc>
            </a:pPr>
            <a:r>
              <a:rPr lang="en-US" sz="1200">
                <a:solidFill>
                  <a:schemeClr val="bg1">
                    <a:alpha val="80000"/>
                  </a:schemeClr>
                </a:solidFill>
              </a:rPr>
              <a:t>We start by understanding your vision, mission, goals and objectives. It’s about what you want to accomplish. Whether you are a heavy industry, private business, public agency, or a mission-driven nonprofit, we are committed to achieving your desired results and outcomes.</a:t>
            </a:r>
          </a:p>
        </p:txBody>
      </p:sp>
      <p:sp>
        <p:nvSpPr>
          <p:cNvPr id="10" name="Title 9">
            <a:extLst>
              <a:ext uri="{FF2B5EF4-FFF2-40B4-BE49-F238E27FC236}">
                <a16:creationId xmlns:a16="http://schemas.microsoft.com/office/drawing/2014/main" id="{B02FDB7D-829D-0A80-FCBC-F1D0B50771CE}"/>
              </a:ext>
            </a:extLst>
          </p:cNvPr>
          <p:cNvSpPr>
            <a:spLocks noGrp="1"/>
          </p:cNvSpPr>
          <p:nvPr>
            <p:ph type="title" idx="4294967295"/>
          </p:nvPr>
        </p:nvSpPr>
        <p:spPr>
          <a:xfrm>
            <a:off x="946149" y="427281"/>
            <a:ext cx="10540360" cy="585788"/>
          </a:xfrm>
          <a:prstGeom prst="rect">
            <a:avLst/>
          </a:prstGeom>
        </p:spPr>
        <p:txBody>
          <a:bodyPr/>
          <a:lstStyle/>
          <a:p>
            <a:r>
              <a:rPr lang="en-US"/>
              <a:t>FERNDALE’S COMPREHENSIVE PLAN</a:t>
            </a:r>
          </a:p>
        </p:txBody>
      </p:sp>
      <p:pic>
        <p:nvPicPr>
          <p:cNvPr id="3" name="Picture 2" descr="A diagram of a city&#10;&#10;Description automatically generated">
            <a:extLst>
              <a:ext uri="{FF2B5EF4-FFF2-40B4-BE49-F238E27FC236}">
                <a16:creationId xmlns:a16="http://schemas.microsoft.com/office/drawing/2014/main" id="{13A0BA56-8C02-F6EC-FCD5-A8987B1E8655}"/>
              </a:ext>
            </a:extLst>
          </p:cNvPr>
          <p:cNvPicPr>
            <a:picLocks noChangeAspect="1"/>
          </p:cNvPicPr>
          <p:nvPr/>
        </p:nvPicPr>
        <p:blipFill>
          <a:blip r:embed="rId2">
            <a:extLst>
              <a:ext uri="{28A0092B-C50C-407E-A947-70E740481C1C}">
                <a14:useLocalDpi xmlns:a14="http://schemas.microsoft.com/office/drawing/2010/main" val="0"/>
              </a:ext>
            </a:extLst>
          </a:blip>
          <a:srcRect l="4454" t="25013"/>
          <a:stretch/>
        </p:blipFill>
        <p:spPr>
          <a:xfrm>
            <a:off x="1005914" y="1500504"/>
            <a:ext cx="9662085" cy="3998909"/>
          </a:xfrm>
          <a:prstGeom prst="rect">
            <a:avLst/>
          </a:prstGeom>
        </p:spPr>
      </p:pic>
    </p:spTree>
    <p:extLst>
      <p:ext uri="{BB962C8B-B14F-4D97-AF65-F5344CB8AC3E}">
        <p14:creationId xmlns:p14="http://schemas.microsoft.com/office/powerpoint/2010/main" val="31836499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3F6B21-C2CF-6D6A-73CE-12F192E327AC}"/>
            </a:ext>
          </a:extLst>
        </p:cNvPr>
        <p:cNvGrpSpPr/>
        <p:nvPr/>
      </p:nvGrpSpPr>
      <p:grpSpPr>
        <a:xfrm>
          <a:off x="0" y="0"/>
          <a:ext cx="0" cy="0"/>
          <a:chOff x="0" y="0"/>
          <a:chExt cx="0" cy="0"/>
        </a:xfrm>
      </p:grpSpPr>
      <p:sp>
        <p:nvSpPr>
          <p:cNvPr id="15" name="TextBox 14">
            <a:extLst>
              <a:ext uri="{FF2B5EF4-FFF2-40B4-BE49-F238E27FC236}">
                <a16:creationId xmlns:a16="http://schemas.microsoft.com/office/drawing/2014/main" id="{3CABF610-7E06-2046-43D9-677B5DA576EB}"/>
              </a:ext>
            </a:extLst>
          </p:cNvPr>
          <p:cNvSpPr txBox="1"/>
          <p:nvPr/>
        </p:nvSpPr>
        <p:spPr>
          <a:xfrm>
            <a:off x="1866901" y="3607725"/>
            <a:ext cx="5524500" cy="958660"/>
          </a:xfrm>
          <a:prstGeom prst="rect">
            <a:avLst/>
          </a:prstGeom>
          <a:noFill/>
        </p:spPr>
        <p:txBody>
          <a:bodyPr wrap="square" lIns="0" rIns="0" rtlCol="0">
            <a:spAutoFit/>
          </a:bodyPr>
          <a:lstStyle/>
          <a:p>
            <a:pPr>
              <a:lnSpc>
                <a:spcPct val="120000"/>
              </a:lnSpc>
            </a:pPr>
            <a:r>
              <a:rPr lang="en-US" sz="1200">
                <a:solidFill>
                  <a:schemeClr val="bg1">
                    <a:alpha val="80000"/>
                  </a:schemeClr>
                </a:solidFill>
              </a:rPr>
              <a:t>We start by understanding your vision, mission, goals and objectives. It’s about what you want to accomplish. Whether you are a heavy industry, private business, public agency, or a mission-driven nonprofit, we are committed to achieving your desired results and outcomes.</a:t>
            </a:r>
          </a:p>
        </p:txBody>
      </p:sp>
      <p:sp>
        <p:nvSpPr>
          <p:cNvPr id="10" name="Title 9">
            <a:extLst>
              <a:ext uri="{FF2B5EF4-FFF2-40B4-BE49-F238E27FC236}">
                <a16:creationId xmlns:a16="http://schemas.microsoft.com/office/drawing/2014/main" id="{4A6B1519-5BFD-16C9-78D5-0B9BCB6EFD6A}"/>
              </a:ext>
            </a:extLst>
          </p:cNvPr>
          <p:cNvSpPr>
            <a:spLocks noGrp="1"/>
          </p:cNvSpPr>
          <p:nvPr>
            <p:ph type="title" idx="4294967295"/>
          </p:nvPr>
        </p:nvSpPr>
        <p:spPr>
          <a:xfrm>
            <a:off x="946149" y="427281"/>
            <a:ext cx="10540360" cy="585788"/>
          </a:xfrm>
          <a:prstGeom prst="rect">
            <a:avLst/>
          </a:prstGeom>
        </p:spPr>
        <p:txBody>
          <a:bodyPr/>
          <a:lstStyle/>
          <a:p>
            <a:r>
              <a:rPr lang="en-US"/>
              <a:t>WHAT IS THE CLIMATE ELEMENT?	</a:t>
            </a:r>
          </a:p>
        </p:txBody>
      </p:sp>
      <p:sp>
        <p:nvSpPr>
          <p:cNvPr id="4" name="Rectangle 3">
            <a:extLst>
              <a:ext uri="{FF2B5EF4-FFF2-40B4-BE49-F238E27FC236}">
                <a16:creationId xmlns:a16="http://schemas.microsoft.com/office/drawing/2014/main" id="{58DC4DB4-5857-E2F7-EDF3-58ABE6DC6623}"/>
              </a:ext>
            </a:extLst>
          </p:cNvPr>
          <p:cNvSpPr>
            <a:spLocks noChangeArrowheads="1"/>
          </p:cNvSpPr>
          <p:nvPr/>
        </p:nvSpPr>
        <p:spPr bwMode="auto">
          <a:xfrm>
            <a:off x="946149" y="1405446"/>
            <a:ext cx="8669799"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a:ln>
                  <a:noFill/>
                </a:ln>
                <a:solidFill>
                  <a:schemeClr val="tx1"/>
                </a:solidFill>
                <a:effectLst/>
                <a:latin typeface="Arial" panose="020B0604020202020204" pitchFamily="34" charset="0"/>
              </a:rPr>
              <a:t>2023 legislation (HB1181) added a climate goal to the Growth Management Act (GMA).</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1800" b="0" i="0" u="none" strike="noStrike" cap="none" normalizeH="0" baseline="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a:ln>
                  <a:noFill/>
                </a:ln>
                <a:solidFill>
                  <a:schemeClr val="tx1"/>
                </a:solidFill>
                <a:effectLst/>
                <a:latin typeface="Arial" panose="020B0604020202020204" pitchFamily="34" charset="0"/>
              </a:rPr>
              <a:t>Requires local comprehensive plans to include a climate element.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1800" b="0" i="0" u="none" strike="noStrike" cap="none" normalizeH="0" baseline="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a:ln>
                  <a:noFill/>
                </a:ln>
                <a:solidFill>
                  <a:schemeClr val="tx1"/>
                </a:solidFill>
                <a:effectLst/>
                <a:latin typeface="Arial" panose="020B0604020202020204" pitchFamily="34" charset="0"/>
              </a:rPr>
              <a:t>Climate elements must:</a:t>
            </a:r>
          </a:p>
          <a:p>
            <a:pPr marL="742915" lvl="1" indent="-285750" defTabSz="914400" eaLnBrk="0" fontAlgn="base" hangingPunct="0">
              <a:spcBef>
                <a:spcPct val="0"/>
              </a:spcBef>
              <a:spcAft>
                <a:spcPct val="0"/>
              </a:spcAft>
              <a:buFont typeface="Arial" panose="020B0604020202020204" pitchFamily="34" charset="0"/>
              <a:buChar char="•"/>
            </a:pPr>
            <a:r>
              <a:rPr kumimoji="0" lang="en-US" altLang="en-US" b="0" i="0" u="none" strike="noStrike" cap="none" normalizeH="0" baseline="0">
                <a:ln>
                  <a:noFill/>
                </a:ln>
                <a:solidFill>
                  <a:schemeClr val="tx1"/>
                </a:solidFill>
                <a:effectLst/>
                <a:latin typeface="Arial" panose="020B0604020202020204" pitchFamily="34" charset="0"/>
              </a:rPr>
              <a:t>Maximize economic, environmental, and social co-benefits.</a:t>
            </a:r>
          </a:p>
          <a:p>
            <a:pPr marL="742915" lvl="1" indent="-285750" defTabSz="914400" eaLnBrk="0" fontAlgn="base" hangingPunct="0">
              <a:spcBef>
                <a:spcPct val="0"/>
              </a:spcBef>
              <a:spcAft>
                <a:spcPct val="0"/>
              </a:spcAft>
              <a:buFont typeface="Arial" panose="020B0604020202020204" pitchFamily="34" charset="0"/>
              <a:buChar char="•"/>
            </a:pPr>
            <a:r>
              <a:rPr kumimoji="0" lang="en-US" altLang="en-US" b="0" i="0" u="none" strike="noStrike" cap="none" normalizeH="0" baseline="0">
                <a:ln>
                  <a:noFill/>
                </a:ln>
                <a:solidFill>
                  <a:schemeClr val="tx1"/>
                </a:solidFill>
                <a:effectLst/>
                <a:latin typeface="Arial" panose="020B0604020202020204" pitchFamily="34" charset="0"/>
              </a:rPr>
              <a:t>Prioritize environmental justice to avoid worsening health disparities.</a:t>
            </a:r>
          </a:p>
          <a:p>
            <a:pPr marL="742915" lvl="1" indent="-285750" defTabSz="914400" eaLnBrk="0" fontAlgn="base" hangingPunct="0">
              <a:spcBef>
                <a:spcPct val="0"/>
              </a:spcBef>
              <a:spcAft>
                <a:spcPct val="0"/>
              </a:spcAft>
              <a:buFont typeface="Arial" panose="020B0604020202020204" pitchFamily="34" charset="0"/>
              <a:buChar char="•"/>
            </a:pPr>
            <a:r>
              <a:rPr kumimoji="0" lang="en-US" altLang="en-US" b="0" i="0" u="none" strike="noStrike" cap="none" normalizeH="0" baseline="0">
                <a:ln>
                  <a:noFill/>
                </a:ln>
                <a:solidFill>
                  <a:schemeClr val="tx1"/>
                </a:solidFill>
                <a:effectLst/>
                <a:latin typeface="Arial" panose="020B0604020202020204" pitchFamily="34" charset="0"/>
              </a:rPr>
              <a:t>Can be a standalone chapter or integrated into housing, transportation, and land use chapters. </a:t>
            </a:r>
          </a:p>
        </p:txBody>
      </p:sp>
    </p:spTree>
    <p:extLst>
      <p:ext uri="{BB962C8B-B14F-4D97-AF65-F5344CB8AC3E}">
        <p14:creationId xmlns:p14="http://schemas.microsoft.com/office/powerpoint/2010/main" val="14020145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C521BB-5166-E93B-723B-58EC39881F8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6552575-572C-AD9E-1C15-A42E5C0FD66A}"/>
              </a:ext>
            </a:extLst>
          </p:cNvPr>
          <p:cNvSpPr>
            <a:spLocks noGrp="1"/>
          </p:cNvSpPr>
          <p:nvPr>
            <p:ph type="sldNum" sz="quarter" idx="10"/>
          </p:nvPr>
        </p:nvSpPr>
        <p:spPr>
          <a:xfrm>
            <a:off x="235874" y="6397105"/>
            <a:ext cx="513735" cy="227164"/>
          </a:xfrm>
        </p:spPr>
        <p:txBody>
          <a:bodyPr/>
          <a:lstStyle/>
          <a:p>
            <a:fld id="{D8D877B3-D348-4611-9BDB-C5374591D951}" type="slidenum">
              <a:rPr lang="en-US" smtClean="0"/>
              <a:pPr/>
              <a:t>9</a:t>
            </a:fld>
            <a:endParaRPr lang="en-US"/>
          </a:p>
        </p:txBody>
      </p:sp>
      <p:sp>
        <p:nvSpPr>
          <p:cNvPr id="4" name="Title 5">
            <a:extLst>
              <a:ext uri="{FF2B5EF4-FFF2-40B4-BE49-F238E27FC236}">
                <a16:creationId xmlns:a16="http://schemas.microsoft.com/office/drawing/2014/main" id="{086C67C9-D46C-08CD-9AF8-0750E1E25EA1}"/>
              </a:ext>
            </a:extLst>
          </p:cNvPr>
          <p:cNvSpPr txBox="1">
            <a:spLocks/>
          </p:cNvSpPr>
          <p:nvPr/>
        </p:nvSpPr>
        <p:spPr>
          <a:xfrm>
            <a:off x="5632522" y="1559253"/>
            <a:ext cx="5117806" cy="1621619"/>
          </a:xfrm>
          <a:prstGeom prst="rect">
            <a:avLst/>
          </a:prstGeom>
        </p:spPr>
        <p:txBody>
          <a:bodyPr/>
          <a:lstStyle>
            <a:lvl1pPr algn="l" defTabSz="914296" rtl="0" eaLnBrk="1" latinLnBrk="0" hangingPunct="1">
              <a:lnSpc>
                <a:spcPct val="80000"/>
              </a:lnSpc>
              <a:spcBef>
                <a:spcPct val="0"/>
              </a:spcBef>
              <a:buNone/>
              <a:defRPr sz="4400" b="1" kern="1200" spc="0" baseline="0">
                <a:solidFill>
                  <a:srgbClr val="1B2630"/>
                </a:solidFill>
                <a:latin typeface="Franklin Gothic Heavy" panose="020B0903020102020204" pitchFamily="34" charset="0"/>
                <a:ea typeface="+mj-ea"/>
                <a:cs typeface="+mj-cs"/>
              </a:defRPr>
            </a:lvl1pPr>
          </a:lstStyle>
          <a:p>
            <a:r>
              <a:rPr lang="en-US">
                <a:solidFill>
                  <a:schemeClr val="tx1"/>
                </a:solidFill>
              </a:rPr>
              <a:t>HOW WILL THE GHG REDUCTION ELEMENT BE DEVELOPED</a:t>
            </a:r>
            <a:r>
              <a:rPr lang="en-US">
                <a:solidFill>
                  <a:schemeClr val="accent1"/>
                </a:solidFill>
              </a:rPr>
              <a:t>?</a:t>
            </a:r>
          </a:p>
        </p:txBody>
      </p:sp>
      <p:graphicFrame>
        <p:nvGraphicFramePr>
          <p:cNvPr id="5" name="Diagram 4">
            <a:extLst>
              <a:ext uri="{FF2B5EF4-FFF2-40B4-BE49-F238E27FC236}">
                <a16:creationId xmlns:a16="http://schemas.microsoft.com/office/drawing/2014/main" id="{BCE8732E-642E-C297-0CBE-63A3891BC6C4}"/>
              </a:ext>
            </a:extLst>
          </p:cNvPr>
          <p:cNvGraphicFramePr/>
          <p:nvPr>
            <p:extLst>
              <p:ext uri="{D42A27DB-BD31-4B8C-83A1-F6EECF244321}">
                <p14:modId xmlns:p14="http://schemas.microsoft.com/office/powerpoint/2010/main" val="2905135900"/>
              </p:ext>
            </p:extLst>
          </p:nvPr>
        </p:nvGraphicFramePr>
        <p:xfrm>
          <a:off x="-1817480" y="851387"/>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Arrow: Pentagon 8">
            <a:extLst>
              <a:ext uri="{FF2B5EF4-FFF2-40B4-BE49-F238E27FC236}">
                <a16:creationId xmlns:a16="http://schemas.microsoft.com/office/drawing/2014/main" id="{7A699B12-F47F-9AF0-0811-121062AA9598}"/>
              </a:ext>
            </a:extLst>
          </p:cNvPr>
          <p:cNvSpPr/>
          <p:nvPr/>
        </p:nvSpPr>
        <p:spPr>
          <a:xfrm>
            <a:off x="3932503" y="5510357"/>
            <a:ext cx="2688570" cy="621567"/>
          </a:xfrm>
          <a:prstGeom prst="homePlat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DRAFT ELEMENT &amp; POLICY CHANGES</a:t>
            </a:r>
          </a:p>
        </p:txBody>
      </p:sp>
      <p:sp>
        <p:nvSpPr>
          <p:cNvPr id="11" name="Arrow: Pentagon 10">
            <a:extLst>
              <a:ext uri="{FF2B5EF4-FFF2-40B4-BE49-F238E27FC236}">
                <a16:creationId xmlns:a16="http://schemas.microsoft.com/office/drawing/2014/main" id="{D143DD6F-0F5D-29DC-79EF-F2187065D1DD}"/>
              </a:ext>
            </a:extLst>
          </p:cNvPr>
          <p:cNvSpPr/>
          <p:nvPr/>
        </p:nvSpPr>
        <p:spPr>
          <a:xfrm>
            <a:off x="6978415" y="5510358"/>
            <a:ext cx="2451798" cy="621567"/>
          </a:xfrm>
          <a:prstGeom prst="homePlat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FINAL ELEMENT &amp; POLICY CHANGES</a:t>
            </a:r>
          </a:p>
        </p:txBody>
      </p:sp>
      <p:sp>
        <p:nvSpPr>
          <p:cNvPr id="3" name="Oval 2">
            <a:extLst>
              <a:ext uri="{FF2B5EF4-FFF2-40B4-BE49-F238E27FC236}">
                <a16:creationId xmlns:a16="http://schemas.microsoft.com/office/drawing/2014/main" id="{00BF5597-B72C-EDB3-EDF3-BD847CE77C77}"/>
              </a:ext>
            </a:extLst>
          </p:cNvPr>
          <p:cNvSpPr/>
          <p:nvPr/>
        </p:nvSpPr>
        <p:spPr>
          <a:xfrm>
            <a:off x="1044807" y="205094"/>
            <a:ext cx="1503904" cy="1465840"/>
          </a:xfrm>
          <a:prstGeom prst="ellipse">
            <a:avLst/>
          </a:prstGeom>
          <a:solidFill>
            <a:srgbClr val="C74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a:solidFill>
                  <a:schemeClr val="bg2"/>
                </a:solidFill>
              </a:rPr>
              <a:t>GHG Inventory</a:t>
            </a:r>
          </a:p>
        </p:txBody>
      </p:sp>
      <p:sp>
        <p:nvSpPr>
          <p:cNvPr id="8" name="Arrow: Pentagon 7">
            <a:extLst>
              <a:ext uri="{FF2B5EF4-FFF2-40B4-BE49-F238E27FC236}">
                <a16:creationId xmlns:a16="http://schemas.microsoft.com/office/drawing/2014/main" id="{2F68467C-F4AF-E7CE-10C9-F3084EC2025B}"/>
              </a:ext>
            </a:extLst>
          </p:cNvPr>
          <p:cNvSpPr/>
          <p:nvPr/>
        </p:nvSpPr>
        <p:spPr>
          <a:xfrm>
            <a:off x="9740766" y="5510358"/>
            <a:ext cx="2167098" cy="621567"/>
          </a:xfrm>
          <a:prstGeom prst="homePlat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ADOPTION</a:t>
            </a:r>
          </a:p>
        </p:txBody>
      </p:sp>
      <p:sp>
        <p:nvSpPr>
          <p:cNvPr id="12" name="Callout: Down Arrow 11">
            <a:extLst>
              <a:ext uri="{FF2B5EF4-FFF2-40B4-BE49-F238E27FC236}">
                <a16:creationId xmlns:a16="http://schemas.microsoft.com/office/drawing/2014/main" id="{DA3CF5BA-686F-A068-9D6A-4E97B46E8A12}"/>
              </a:ext>
            </a:extLst>
          </p:cNvPr>
          <p:cNvSpPr/>
          <p:nvPr/>
        </p:nvSpPr>
        <p:spPr>
          <a:xfrm>
            <a:off x="4226155" y="4347243"/>
            <a:ext cx="1846942" cy="813374"/>
          </a:xfrm>
          <a:prstGeom prst="downArrowCallou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FEEDBACK</a:t>
            </a:r>
          </a:p>
        </p:txBody>
      </p:sp>
      <p:sp>
        <p:nvSpPr>
          <p:cNvPr id="13" name="Callout: Down Arrow 12">
            <a:extLst>
              <a:ext uri="{FF2B5EF4-FFF2-40B4-BE49-F238E27FC236}">
                <a16:creationId xmlns:a16="http://schemas.microsoft.com/office/drawing/2014/main" id="{2E5B4D59-5BA0-8EAA-118D-6539ED1D500A}"/>
              </a:ext>
            </a:extLst>
          </p:cNvPr>
          <p:cNvSpPr/>
          <p:nvPr/>
        </p:nvSpPr>
        <p:spPr>
          <a:xfrm>
            <a:off x="7113540" y="4347243"/>
            <a:ext cx="1846942" cy="813374"/>
          </a:xfrm>
          <a:prstGeom prst="downArrowCallou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FEEDBACK</a:t>
            </a:r>
          </a:p>
        </p:txBody>
      </p:sp>
    </p:spTree>
    <p:extLst>
      <p:ext uri="{BB962C8B-B14F-4D97-AF65-F5344CB8AC3E}">
        <p14:creationId xmlns:p14="http://schemas.microsoft.com/office/powerpoint/2010/main" val="1976860283"/>
      </p:ext>
    </p:extLst>
  </p:cSld>
  <p:clrMapOvr>
    <a:masterClrMapping/>
  </p:clrMapOvr>
</p:sld>
</file>

<file path=ppt/theme/theme1.xml><?xml version="1.0" encoding="utf-8"?>
<a:theme xmlns:a="http://schemas.openxmlformats.org/drawingml/2006/main" name="B&amp;D-Powerpoint Template_16x9">
  <a:themeElements>
    <a:clrScheme name="MFA Colors">
      <a:dk1>
        <a:srgbClr val="2B2B2B"/>
      </a:dk1>
      <a:lt1>
        <a:srgbClr val="F6F8F8"/>
      </a:lt1>
      <a:dk2>
        <a:srgbClr val="2B2B2B"/>
      </a:dk2>
      <a:lt2>
        <a:srgbClr val="FFFFFF"/>
      </a:lt2>
      <a:accent1>
        <a:srgbClr val="C74A1B"/>
      </a:accent1>
      <a:accent2>
        <a:srgbClr val="FBB040"/>
      </a:accent2>
      <a:accent3>
        <a:srgbClr val="0D516E"/>
      </a:accent3>
      <a:accent4>
        <a:srgbClr val="2493D1"/>
      </a:accent4>
      <a:accent5>
        <a:srgbClr val="138086"/>
      </a:accent5>
      <a:accent6>
        <a:srgbClr val="89B140"/>
      </a:accent6>
      <a:hlink>
        <a:srgbClr val="5B9BD5"/>
      </a:hlink>
      <a:folHlink>
        <a:srgbClr val="70AD47"/>
      </a:folHlink>
    </a:clrScheme>
    <a:fontScheme name="MFA Fonts">
      <a:majorFont>
        <a:latin typeface="Franklin Gothic ATF Hvy"/>
        <a:ea typeface=""/>
        <a:cs typeface=""/>
      </a:majorFont>
      <a:minorFont>
        <a:latin typeface="Franklin Gothic Book"/>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amp;D-Powerpoint Template_16x9" id="{D6003E70-2833-4847-828A-A182BBF6C8FF}" vid="{85D7DE89-D8E2-D743-952C-ED1FA0F18479}"/>
    </a:ext>
  </a:extLst>
</a:theme>
</file>

<file path=ppt/theme/theme2.xml><?xml version="1.0" encoding="utf-8"?>
<a:theme xmlns:a="http://schemas.openxmlformats.org/drawingml/2006/main" name="3_B&amp;D-Powerpoint Template_16x9">
  <a:themeElements>
    <a:clrScheme name="MFA Colors">
      <a:dk1>
        <a:srgbClr val="2B2B2B"/>
      </a:dk1>
      <a:lt1>
        <a:srgbClr val="F6F8F8"/>
      </a:lt1>
      <a:dk2>
        <a:srgbClr val="2B2B2B"/>
      </a:dk2>
      <a:lt2>
        <a:srgbClr val="FFFFFF"/>
      </a:lt2>
      <a:accent1>
        <a:srgbClr val="C74A1B"/>
      </a:accent1>
      <a:accent2>
        <a:srgbClr val="FBB040"/>
      </a:accent2>
      <a:accent3>
        <a:srgbClr val="562679"/>
      </a:accent3>
      <a:accent4>
        <a:srgbClr val="562679"/>
      </a:accent4>
      <a:accent5>
        <a:srgbClr val="138086"/>
      </a:accent5>
      <a:accent6>
        <a:srgbClr val="89B140"/>
      </a:accent6>
      <a:hlink>
        <a:srgbClr val="5B9BD5"/>
      </a:hlink>
      <a:folHlink>
        <a:srgbClr val="70AD47"/>
      </a:folHlink>
    </a:clrScheme>
    <a:fontScheme name="MFA Fonts">
      <a:majorFont>
        <a:latin typeface="Franklin Gothic ATF Hvy"/>
        <a:ea typeface=""/>
        <a:cs typeface=""/>
      </a:majorFont>
      <a:minorFont>
        <a:latin typeface="Franklin Gothic Book"/>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amp;D-Powerpoint Template_16x9" id="{D6003E70-2833-4847-828A-A182BBF6C8FF}" vid="{85D7DE89-D8E2-D743-952C-ED1FA0F1847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A77350805694649B79F24CEF39B368A" ma:contentTypeVersion="13" ma:contentTypeDescription="Create a new document." ma:contentTypeScope="" ma:versionID="83107cc74644f0fd5809342e0d79fcca">
  <xsd:schema xmlns:xsd="http://www.w3.org/2001/XMLSchema" xmlns:xs="http://www.w3.org/2001/XMLSchema" xmlns:p="http://schemas.microsoft.com/office/2006/metadata/properties" xmlns:ns2="22c56b10-3fdb-4ae5-8aa7-207530d4f4d4" xmlns:ns3="133440d6-b635-4bf2-b1be-1dfa2e90b7b5" targetNamespace="http://schemas.microsoft.com/office/2006/metadata/properties" ma:root="true" ma:fieldsID="4cbfb196e425e41a7f429e74c9cf155f" ns2:_="" ns3:_="">
    <xsd:import namespace="22c56b10-3fdb-4ae5-8aa7-207530d4f4d4"/>
    <xsd:import namespace="133440d6-b635-4bf2-b1be-1dfa2e90b7b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c56b10-3fdb-4ae5-8aa7-207530d4f4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ef02fef1-b8ca-4258-b4a3-178974b7550d"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33440d6-b635-4bf2-b1be-1dfa2e90b7b5"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687c000-f45d-4070-a16d-48f76d5efe67}" ma:internalName="TaxCatchAll" ma:showField="CatchAllData" ma:web="133440d6-b635-4bf2-b1be-1dfa2e90b7b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133440d6-b635-4bf2-b1be-1dfa2e90b7b5" xsi:nil="true"/>
    <lcf76f155ced4ddcb4097134ff3c332f xmlns="22c56b10-3fdb-4ae5-8aa7-207530d4f4d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5DFC780-DDB0-42CB-8C0C-8FD6991F4831}">
  <ds:schemaRefs>
    <ds:schemaRef ds:uri="http://schemas.microsoft.com/sharepoint/v3/contenttype/forms"/>
  </ds:schemaRefs>
</ds:datastoreItem>
</file>

<file path=customXml/itemProps2.xml><?xml version="1.0" encoding="utf-8"?>
<ds:datastoreItem xmlns:ds="http://schemas.openxmlformats.org/officeDocument/2006/customXml" ds:itemID="{8BB1D49B-1554-46C0-8F80-A44D8FA0CC62}">
  <ds:schemaRefs>
    <ds:schemaRef ds:uri="133440d6-b635-4bf2-b1be-1dfa2e90b7b5"/>
    <ds:schemaRef ds:uri="22c56b10-3fdb-4ae5-8aa7-207530d4f4d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C19E2C1-8522-4E5E-A4D4-B86B2D915182}">
  <ds:schemaRefs>
    <ds:schemaRef ds:uri="http://schemas.microsoft.com/office/infopath/2007/PartnerControls"/>
    <ds:schemaRef ds:uri="http://purl.org/dc/elements/1.1/"/>
    <ds:schemaRef ds:uri="133440d6-b635-4bf2-b1be-1dfa2e90b7b5"/>
    <ds:schemaRef ds:uri="http://purl.org/dc/dcmitype/"/>
    <ds:schemaRef ds:uri="http://schemas.microsoft.com/office/2006/documentManagement/types"/>
    <ds:schemaRef ds:uri="http://purl.org/dc/terms/"/>
    <ds:schemaRef ds:uri="http://www.w3.org/XML/1998/namespace"/>
    <ds:schemaRef ds:uri="http://schemas.openxmlformats.org/package/2006/metadata/core-properties"/>
    <ds:schemaRef ds:uri="22c56b10-3fdb-4ae5-8aa7-207530d4f4d4"/>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0</TotalTime>
  <Words>1672</Words>
  <Application>Microsoft Office PowerPoint</Application>
  <PresentationFormat>Widescreen</PresentationFormat>
  <Paragraphs>197</Paragraphs>
  <Slides>16</Slides>
  <Notes>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16</vt:i4>
      </vt:variant>
    </vt:vector>
  </HeadingPairs>
  <TitlesOfParts>
    <vt:vector size="25" baseType="lpstr">
      <vt:lpstr>Aptos</vt:lpstr>
      <vt:lpstr>Arial</vt:lpstr>
      <vt:lpstr>Calibri</vt:lpstr>
      <vt:lpstr>Franklin Gothic Book</vt:lpstr>
      <vt:lpstr>Franklin Gothic Heavy</vt:lpstr>
      <vt:lpstr>Symbol</vt:lpstr>
      <vt:lpstr>Wingdings</vt:lpstr>
      <vt:lpstr>B&amp;D-Powerpoint Template_16x9</vt:lpstr>
      <vt:lpstr>3_B&amp;D-Powerpoint Template_16x9</vt:lpstr>
      <vt:lpstr>PowerPoint Presentation</vt:lpstr>
      <vt:lpstr>AGENDA</vt:lpstr>
      <vt:lpstr>INTRODUCTIONS</vt:lpstr>
      <vt:lpstr>BACKGROUND: GROWTH MANAGEMENT ACT</vt:lpstr>
      <vt:lpstr>HOW GMA AND COMPREHENSIVE PLANS RELATE</vt:lpstr>
      <vt:lpstr>WHAT IS A COMPREHENSIVE PLAN? </vt:lpstr>
      <vt:lpstr>FERNDALE’S COMPREHENSIVE PLAN</vt:lpstr>
      <vt:lpstr>WHAT IS THE CLIMATE ELEMENT? </vt:lpstr>
      <vt:lpstr>PowerPoint Presentation</vt:lpstr>
      <vt:lpstr>HOW WILL THE GHG GOALS AND POLICIES BE DEVELOPED?</vt:lpstr>
      <vt:lpstr>ROLE OF THE CPAT </vt:lpstr>
      <vt:lpstr>HOW WILL THE CPAT BE ENGAGED?</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rcole@maulfoster.com</dc:creator>
  <cp:lastModifiedBy>Natalie Sacker</cp:lastModifiedBy>
  <cp:revision>2</cp:revision>
  <cp:lastPrinted>2017-03-09T03:48:56Z</cp:lastPrinted>
  <dcterms:created xsi:type="dcterms:W3CDTF">2016-11-10T06:07:03Z</dcterms:created>
  <dcterms:modified xsi:type="dcterms:W3CDTF">2025-02-17T21:46:16Z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0x0101005A77350805694649B79F24CEF39B368A</vt:lpwstr>
  </property>
  <property fmtid="{D5CDD505-2E9C-101B-9397-08002B2CF9AE}" pid="3" name="MediaServiceImageTags">
    <vt:lpwstr/>
  </property>
</Properties>
</file>